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73" r:id="rId12"/>
    <p:sldId id="265" r:id="rId13"/>
    <p:sldId id="274" r:id="rId14"/>
    <p:sldId id="266" r:id="rId15"/>
    <p:sldId id="267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67C0BE-AB04-418E-9171-887063E8BF4C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D74EA4-E391-4702-B9A1-7E10C4C2C16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Проект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8612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Что такое честь?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 творческая группа.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Есть ли у Швабрина понятие о чести? </a:t>
            </a:r>
          </a:p>
          <a:p>
            <a:endParaRPr lang="ru-RU" sz="3600" dirty="0" smtClean="0"/>
          </a:p>
          <a:p>
            <a:r>
              <a:rPr lang="ru-RU" sz="3600" i="1" dirty="0" smtClean="0"/>
              <a:t>Гипотеза: </a:t>
            </a:r>
            <a:r>
              <a:rPr lang="ru-RU" sz="3600" dirty="0" smtClean="0"/>
              <a:t>Швабрин – человек, которому не присущи высокие нравственные принципы.</a:t>
            </a:r>
            <a:endParaRPr lang="ru-RU" sz="3600" dirty="0"/>
          </a:p>
        </p:txBody>
      </p:sp>
      <p:pic>
        <p:nvPicPr>
          <p:cNvPr id="4" name="Рисунок 3" descr="AG00232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2357454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r>
              <a:rPr lang="ru-RU" dirty="0" smtClean="0"/>
              <a:t>Швабрин умен, возможно, получил хорошее образование, но сразу вызывает антипатию. </a:t>
            </a:r>
          </a:p>
          <a:p>
            <a:r>
              <a:rPr lang="ru-RU" dirty="0" smtClean="0"/>
              <a:t>Подлый поступок во время дуэли.</a:t>
            </a:r>
          </a:p>
          <a:p>
            <a:r>
              <a:rPr lang="ru-RU" dirty="0" smtClean="0"/>
              <a:t>Эгоистичный, циничный изменник, ценящий только свою жизнь. </a:t>
            </a:r>
          </a:p>
          <a:p>
            <a:r>
              <a:rPr lang="ru-RU" dirty="0" smtClean="0"/>
              <a:t>Швабрин – полный </a:t>
            </a:r>
            <a:r>
              <a:rPr lang="ru-RU" dirty="0" err="1" smtClean="0"/>
              <a:t>мерзавец</a:t>
            </a:r>
            <a:r>
              <a:rPr lang="ru-RU" dirty="0" smtClean="0"/>
              <a:t>, способный абсолютно на все для достижения цели.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i="1" dirty="0" smtClean="0"/>
              <a:t>Вывод: Швабрин - человек </a:t>
            </a:r>
          </a:p>
          <a:p>
            <a:pPr algn="r">
              <a:buNone/>
            </a:pPr>
            <a:r>
              <a:rPr lang="ru-RU" i="1" dirty="0" smtClean="0"/>
              <a:t>без Родины, </a:t>
            </a:r>
          </a:p>
          <a:p>
            <a:pPr algn="r">
              <a:buNone/>
            </a:pPr>
            <a:r>
              <a:rPr lang="ru-RU" i="1" dirty="0" smtClean="0"/>
              <a:t>без чести, без достоинства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ш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786190"/>
            <a:ext cx="3047998" cy="2590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творческая группа.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Представление автора о женской чести в образе Маши Мироновой.</a:t>
            </a:r>
          </a:p>
          <a:p>
            <a:endParaRPr lang="ru-RU" sz="3600" dirty="0" smtClean="0"/>
          </a:p>
          <a:p>
            <a:r>
              <a:rPr lang="ru-RU" sz="3600" i="1" dirty="0" smtClean="0"/>
              <a:t>Гипотеза: </a:t>
            </a:r>
            <a:r>
              <a:rPr lang="ru-RU" sz="3600" dirty="0" smtClean="0"/>
              <a:t>Маша – идеал женщины в глазах Пушкина. </a:t>
            </a:r>
            <a:endParaRPr lang="ru-RU" sz="3600" dirty="0"/>
          </a:p>
        </p:txBody>
      </p:sp>
      <p:pic>
        <p:nvPicPr>
          <p:cNvPr id="4" name="Рисунок 3" descr="AG00233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207170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r>
              <a:rPr lang="ru-RU" dirty="0" smtClean="0"/>
              <a:t>За внешней скромностью и робостью Маши скрывается твердость характера.</a:t>
            </a:r>
          </a:p>
          <a:p>
            <a:r>
              <a:rPr lang="ru-RU" dirty="0" smtClean="0"/>
              <a:t>Способность на глубокое чувство.</a:t>
            </a:r>
          </a:p>
          <a:p>
            <a:r>
              <a:rPr lang="ru-RU" dirty="0" smtClean="0"/>
              <a:t>Самоотверженность.</a:t>
            </a:r>
          </a:p>
          <a:p>
            <a:r>
              <a:rPr lang="ru-RU" dirty="0" smtClean="0"/>
              <a:t>«Трусиха» Маша – победительница в сложнейших жизненных ситуациях.</a:t>
            </a:r>
          </a:p>
          <a:p>
            <a:r>
              <a:rPr lang="ru-RU" dirty="0" smtClean="0"/>
              <a:t>Чистота перед людьми и Богом.</a:t>
            </a: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Вывод: хочешь быть </a:t>
            </a:r>
          </a:p>
          <a:p>
            <a:pPr algn="r">
              <a:buNone/>
            </a:pPr>
            <a:r>
              <a:rPr lang="ru-RU" i="1" dirty="0" smtClean="0"/>
              <a:t>счастливым –поступай </a:t>
            </a:r>
          </a:p>
          <a:p>
            <a:pPr algn="r">
              <a:buNone/>
            </a:pPr>
            <a:r>
              <a:rPr lang="ru-RU" i="1" dirty="0" smtClean="0"/>
              <a:t>по чести.</a:t>
            </a:r>
            <a:endParaRPr lang="ru-RU" dirty="0" smtClean="0"/>
          </a:p>
          <a:p>
            <a:pPr algn="r"/>
            <a:endParaRPr lang="ru-RU" i="1" dirty="0" smtClean="0"/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маш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857628"/>
            <a:ext cx="200026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 творческая группа.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Понятие долга для капитана Миронова.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Гипотеза: Жизненный принцип капитана Миронова – «честь дороже жизни».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4" name="Рисунок 3" descr="AG00234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2071702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r>
              <a:rPr lang="ru-RU" dirty="0" smtClean="0"/>
              <a:t>«Только слава, что солдат учишь: ни им служба не дается, ни ты в ней толку не ведаешь…». </a:t>
            </a:r>
          </a:p>
          <a:p>
            <a:r>
              <a:rPr lang="ru-RU" dirty="0" smtClean="0"/>
              <a:t>«Небось, на нас не сунутся; а сунутся, так я такую задам острастку, что лет на десять угомоню». </a:t>
            </a:r>
          </a:p>
          <a:p>
            <a:r>
              <a:rPr lang="ru-RU" dirty="0" smtClean="0"/>
              <a:t>"Умирать, так умирать: дело служивое!" </a:t>
            </a:r>
          </a:p>
          <a:p>
            <a:r>
              <a:rPr lang="ru-RU" dirty="0" smtClean="0"/>
              <a:t>«Ты мне не государь, ты вор и самозванец».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i="1" dirty="0" smtClean="0"/>
              <a:t>Вывод: Миронов – идеал </a:t>
            </a:r>
          </a:p>
          <a:p>
            <a:pPr algn="r">
              <a:buNone/>
            </a:pPr>
            <a:r>
              <a:rPr lang="ru-RU" i="1" dirty="0" smtClean="0"/>
              <a:t>верного сына Отечества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20312" r="50000"/>
          <a:stretch>
            <a:fillRect/>
          </a:stretch>
        </p:blipFill>
        <p:spPr bwMode="auto">
          <a:xfrm>
            <a:off x="285720" y="3286124"/>
            <a:ext cx="2357454" cy="3114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Пушкин А.С. Капитанская дочка.- М.,  1986</a:t>
            </a:r>
          </a:p>
          <a:p>
            <a:r>
              <a:rPr lang="ru-RU" dirty="0" smtClean="0"/>
              <a:t>Аносова Л.А. Информационные технологии на уроках литературы/</a:t>
            </a:r>
            <a:r>
              <a:rPr lang="en-US" dirty="0" smtClean="0"/>
              <a:t>www.festival.1september.ru</a:t>
            </a:r>
            <a:endParaRPr lang="ru-RU" dirty="0" smtClean="0"/>
          </a:p>
          <a:p>
            <a:r>
              <a:rPr lang="ru-RU" dirty="0" err="1" smtClean="0"/>
              <a:t>Ромашина</a:t>
            </a:r>
            <a:r>
              <a:rPr lang="ru-RU" dirty="0" smtClean="0"/>
              <a:t> Н.Ф. Повесть А.С.Пушкина «Капитанская дочка» в 8 классе/</a:t>
            </a:r>
            <a:r>
              <a:rPr lang="en-US" dirty="0" smtClean="0"/>
              <a:t> www.festival.1september.ru</a:t>
            </a:r>
            <a:endParaRPr lang="ru-RU" dirty="0" smtClean="0"/>
          </a:p>
          <a:p>
            <a:r>
              <a:rPr lang="ru-RU" dirty="0" err="1" smtClean="0"/>
              <a:t>Чарушина</a:t>
            </a:r>
            <a:r>
              <a:rPr lang="ru-RU" dirty="0" smtClean="0"/>
              <a:t> И.Г. Изучение повести А.С. Пушкина "Капитанская дочка" на уроках литературы/</a:t>
            </a:r>
            <a:r>
              <a:rPr lang="en-US" dirty="0" smtClean="0"/>
              <a:t> www.festival.1september.ru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49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Возрастная категория: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0384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учащиеся 8 класса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Основополагающий 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Почему честь является  </a:t>
            </a:r>
            <a:r>
              <a:rPr lang="ru-RU" sz="4800" dirty="0" smtClean="0"/>
              <a:t>главным достоинством человека?</a:t>
            </a:r>
          </a:p>
          <a:p>
            <a:pPr algn="ctr">
              <a:buNone/>
            </a:pPr>
            <a:endParaRPr lang="ru-RU" sz="4800" dirty="0"/>
          </a:p>
        </p:txBody>
      </p:sp>
      <p:pic>
        <p:nvPicPr>
          <p:cNvPr id="4" name="Рисунок 3" descr="question-mark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929066"/>
            <a:ext cx="235745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Проблемный 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dirty="0" smtClean="0"/>
              <a:t>как решается проблема чести в русской литературе 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19 века?</a:t>
            </a:r>
            <a:endParaRPr lang="ru-RU" sz="4800" dirty="0"/>
          </a:p>
        </p:txBody>
      </p:sp>
      <p:pic>
        <p:nvPicPr>
          <p:cNvPr id="4" name="Рисунок 3" descr="204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143380"/>
            <a:ext cx="1928826" cy="2519734"/>
          </a:xfrm>
          <a:prstGeom prst="rect">
            <a:avLst/>
          </a:prstGeom>
        </p:spPr>
      </p:pic>
      <p:pic>
        <p:nvPicPr>
          <p:cNvPr id="5" name="Рисунок 4" descr="Russkij_Bunt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357694"/>
            <a:ext cx="2714644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Дидактическая 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формирование исследовательских навыков, навыков работы в команде.</a:t>
            </a:r>
            <a:endParaRPr lang="en-US" sz="3600" dirty="0" smtClean="0"/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4" name="Рисунок 3" descr="PRAV3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929066"/>
            <a:ext cx="13335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Методические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 кратко излагать свои мысли;</a:t>
            </a:r>
          </a:p>
          <a:p>
            <a:r>
              <a:rPr lang="ru-RU" dirty="0" smtClean="0"/>
              <a:t>обеспечить развитие связной речи учащихся, умения высказать и доказать свою точку зрения на героя или проблемы;</a:t>
            </a:r>
          </a:p>
          <a:p>
            <a:r>
              <a:rPr lang="ru-RU" dirty="0" smtClean="0"/>
              <a:t>показать значение родительского воспитания в становлении духовных качеств человека;</a:t>
            </a:r>
          </a:p>
          <a:p>
            <a:r>
              <a:rPr lang="ru-RU" dirty="0" smtClean="0"/>
              <a:t>воспитывать нравственные качества: порядочность, честность, верность долгу и человеку; </a:t>
            </a:r>
          </a:p>
          <a:p>
            <a:r>
              <a:rPr lang="ru-RU" dirty="0" smtClean="0"/>
              <a:t>воспитывать чувство уважения к своим родителям.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Частный 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dirty="0" smtClean="0"/>
              <a:t>является ли честь жизненным принципом для </a:t>
            </a:r>
            <a:r>
              <a:rPr lang="ru-RU" sz="4000" dirty="0" smtClean="0"/>
              <a:t>героев </a:t>
            </a:r>
            <a:r>
              <a:rPr lang="ru-RU" sz="4000" dirty="0" smtClean="0"/>
              <a:t>повести А.С Пушкина «Капитанская дочка»:Петра Гринева, Швабрина, Маши, капитана</a:t>
            </a:r>
          </a:p>
          <a:p>
            <a:pPr>
              <a:buNone/>
            </a:pPr>
            <a:r>
              <a:rPr lang="ru-RU" sz="4000" smtClean="0"/>
              <a:t>   Миронова</a:t>
            </a:r>
            <a:r>
              <a:rPr lang="ru-RU" sz="4000" dirty="0" smtClean="0"/>
              <a:t>?</a:t>
            </a:r>
            <a:endParaRPr lang="ru-RU" sz="4000" dirty="0" smtClean="0"/>
          </a:p>
          <a:p>
            <a:pPr algn="ctr">
              <a:buNone/>
            </a:pPr>
            <a:endParaRPr lang="ru-RU" sz="4000" dirty="0"/>
          </a:p>
        </p:txBody>
      </p:sp>
      <p:pic>
        <p:nvPicPr>
          <p:cNvPr id="4" name="Рисунок 3" descr="refle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4643446"/>
            <a:ext cx="1571604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 творческая  группа.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Отражение пословицы «Береги честь смолоду» в жизни и поступках Петра Гринева.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i="1" dirty="0" smtClean="0"/>
              <a:t>Гипотеза</a:t>
            </a:r>
            <a:r>
              <a:rPr lang="ru-RU" sz="3600" dirty="0" smtClean="0"/>
              <a:t>: Петр Гринев выполнил наказ отца, поступая по чести.</a:t>
            </a:r>
            <a:endParaRPr lang="ru-RU" sz="3600" dirty="0"/>
          </a:p>
        </p:txBody>
      </p:sp>
      <p:pic>
        <p:nvPicPr>
          <p:cNvPr id="4" name="Рисунок 3" descr="AG00231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1557341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r>
              <a:rPr lang="ru-RU" i="1" dirty="0" smtClean="0"/>
              <a:t>Правило служить верно входило в кодекс дворянской чести. </a:t>
            </a:r>
          </a:p>
          <a:p>
            <a:r>
              <a:rPr lang="ru-RU" i="1" dirty="0" smtClean="0"/>
              <a:t>Воспитанием молодого Гринева занимается его дядька Савельич.</a:t>
            </a:r>
          </a:p>
          <a:p>
            <a:r>
              <a:rPr lang="ru-RU" i="1" dirty="0" smtClean="0"/>
              <a:t>Отец воспитывал Петра личным примером. </a:t>
            </a:r>
          </a:p>
          <a:p>
            <a:r>
              <a:rPr lang="ru-RU" i="1" dirty="0" smtClean="0"/>
              <a:t>Понятие о совести и чести – результат семейного воспитания.</a:t>
            </a:r>
          </a:p>
          <a:p>
            <a:pPr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Вывод: детям нужны </a:t>
            </a:r>
          </a:p>
          <a:p>
            <a:pPr algn="r">
              <a:buNone/>
            </a:pPr>
            <a:r>
              <a:rPr lang="ru-RU" i="1" dirty="0" smtClean="0"/>
              <a:t>не поучения, а</a:t>
            </a:r>
          </a:p>
          <a:p>
            <a:pPr algn="r">
              <a:buNone/>
            </a:pPr>
            <a:r>
              <a:rPr lang="ru-RU" i="1" dirty="0" smtClean="0"/>
              <a:t> примеры.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грин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786190"/>
            <a:ext cx="38100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502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Проект</vt:lpstr>
      <vt:lpstr>    Возрастная категория:</vt:lpstr>
      <vt:lpstr>Основополагающий вопрос:</vt:lpstr>
      <vt:lpstr>Проблемный вопрос:</vt:lpstr>
      <vt:lpstr>Дидактическая цель:</vt:lpstr>
      <vt:lpstr>Методические задачи:</vt:lpstr>
      <vt:lpstr>Частный вопрос:</vt:lpstr>
      <vt:lpstr>1 творческая  группа.  </vt:lpstr>
      <vt:lpstr>Слайд 9</vt:lpstr>
      <vt:lpstr>2 творческая группа. </vt:lpstr>
      <vt:lpstr>Слайд 11</vt:lpstr>
      <vt:lpstr>3 творческая группа. </vt:lpstr>
      <vt:lpstr>Слайд 13</vt:lpstr>
      <vt:lpstr>4 творческая группа.</vt:lpstr>
      <vt:lpstr>Слайд 15</vt:lpstr>
      <vt:lpstr>Литература.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User</dc:creator>
  <cp:lastModifiedBy>Лекции</cp:lastModifiedBy>
  <cp:revision>22</cp:revision>
  <dcterms:created xsi:type="dcterms:W3CDTF">2010-10-07T05:50:46Z</dcterms:created>
  <dcterms:modified xsi:type="dcterms:W3CDTF">2010-10-08T03:54:03Z</dcterms:modified>
</cp:coreProperties>
</file>