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65" r:id="rId2"/>
    <p:sldId id="257" r:id="rId3"/>
    <p:sldId id="259" r:id="rId4"/>
    <p:sldId id="266" r:id="rId5"/>
    <p:sldId id="256" r:id="rId6"/>
    <p:sldId id="260" r:id="rId7"/>
    <p:sldId id="267" r:id="rId8"/>
    <p:sldId id="264" r:id="rId9"/>
    <p:sldId id="263" r:id="rId10"/>
    <p:sldId id="268" r:id="rId11"/>
    <p:sldId id="261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394"/>
    <a:srgbClr val="F2E0B4"/>
    <a:srgbClr val="A7A8C5"/>
    <a:srgbClr val="CCCCFF"/>
    <a:srgbClr val="CC9900"/>
    <a:srgbClr val="FF99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40BDD-9938-478D-B260-9C72FC7F3DC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521ED-F40E-4B47-8189-1F2979E5F5FE}">
      <dgm:prSet phldrT="[Текст]"/>
      <dgm:spPr/>
      <dgm:t>
        <a:bodyPr/>
        <a:lstStyle/>
        <a:p>
          <a:r>
            <a:rPr lang="ru-RU" dirty="0" err="1" smtClean="0"/>
            <a:t>Ки-но-ва-ния</a:t>
          </a:r>
          <a:endParaRPr lang="ru-RU" dirty="0"/>
        </a:p>
      </dgm:t>
    </dgm:pt>
    <dgm:pt modelId="{863D1692-98AF-453A-8019-6611D0469759}" type="parTrans" cxnId="{4B2A4B06-3838-41F0-9C40-A70840DC60B4}">
      <dgm:prSet/>
      <dgm:spPr/>
      <dgm:t>
        <a:bodyPr/>
        <a:lstStyle/>
        <a:p>
          <a:endParaRPr lang="ru-RU"/>
        </a:p>
      </dgm:t>
    </dgm:pt>
    <dgm:pt modelId="{3C35D1CB-8A78-404D-8FAF-A49BBCF66AA0}" type="sibTrans" cxnId="{4B2A4B06-3838-41F0-9C40-A70840DC60B4}">
      <dgm:prSet/>
      <dgm:spPr/>
      <dgm:t>
        <a:bodyPr/>
        <a:lstStyle/>
        <a:p>
          <a:endParaRPr lang="ru-RU"/>
        </a:p>
      </dgm:t>
    </dgm:pt>
    <dgm:pt modelId="{F01B73D4-EAA5-4055-B1DE-EBB796C89415}">
      <dgm:prSet phldrT="[Текст]"/>
      <dgm:spPr/>
      <dgm:t>
        <a:bodyPr/>
        <a:lstStyle/>
        <a:p>
          <a:r>
            <a:rPr lang="ru-RU" dirty="0" smtClean="0"/>
            <a:t>Основания</a:t>
          </a:r>
          <a:endParaRPr lang="ru-RU" dirty="0"/>
        </a:p>
      </dgm:t>
    </dgm:pt>
    <dgm:pt modelId="{270168A1-D6CE-421F-A7C3-E73740BF1102}" type="parTrans" cxnId="{A289AE66-B61A-4727-A348-B74E35C46610}">
      <dgm:prSet/>
      <dgm:spPr/>
      <dgm:t>
        <a:bodyPr/>
        <a:lstStyle/>
        <a:p>
          <a:endParaRPr lang="ru-RU"/>
        </a:p>
      </dgm:t>
    </dgm:pt>
    <dgm:pt modelId="{69F5D87A-4E21-4CA5-8EDD-E39E5A921B35}" type="sibTrans" cxnId="{A289AE66-B61A-4727-A348-B74E35C46610}">
      <dgm:prSet/>
      <dgm:spPr/>
      <dgm:t>
        <a:bodyPr/>
        <a:lstStyle/>
        <a:p>
          <a:endParaRPr lang="ru-RU"/>
        </a:p>
      </dgm:t>
    </dgm:pt>
    <dgm:pt modelId="{BDD4D1F1-7DC6-4CA2-85D5-3A9C7BE048DF}">
      <dgm:prSet/>
      <dgm:spPr/>
      <dgm:t>
        <a:bodyPr/>
        <a:lstStyle/>
        <a:p>
          <a:r>
            <a:rPr lang="ru-RU" dirty="0" err="1" smtClean="0"/>
            <a:t>Ос-ло-ты</a:t>
          </a:r>
          <a:r>
            <a:rPr lang="ru-RU" dirty="0" smtClean="0"/>
            <a:t>    </a:t>
          </a:r>
          <a:endParaRPr lang="ru-RU" dirty="0"/>
        </a:p>
      </dgm:t>
    </dgm:pt>
    <dgm:pt modelId="{D77105B4-4CA1-456F-863F-0FA01F5F5898}" type="parTrans" cxnId="{6DC36AE0-4D22-447D-A61F-3F7515C006E2}">
      <dgm:prSet/>
      <dgm:spPr/>
      <dgm:t>
        <a:bodyPr/>
        <a:lstStyle/>
        <a:p>
          <a:endParaRPr lang="ru-RU"/>
        </a:p>
      </dgm:t>
    </dgm:pt>
    <dgm:pt modelId="{24483A26-2FF2-422B-B67A-50F41F08DC7C}" type="sibTrans" cxnId="{6DC36AE0-4D22-447D-A61F-3F7515C006E2}">
      <dgm:prSet/>
      <dgm:spPr/>
      <dgm:t>
        <a:bodyPr/>
        <a:lstStyle/>
        <a:p>
          <a:endParaRPr lang="ru-RU"/>
        </a:p>
      </dgm:t>
    </dgm:pt>
    <dgm:pt modelId="{2EAE676D-12E0-4082-B618-7077036D65F0}">
      <dgm:prSet/>
      <dgm:spPr/>
      <dgm:t>
        <a:bodyPr/>
        <a:lstStyle/>
        <a:p>
          <a:r>
            <a:rPr lang="ru-RU" dirty="0" smtClean="0"/>
            <a:t>кислоты</a:t>
          </a:r>
          <a:endParaRPr lang="ru-RU" dirty="0"/>
        </a:p>
      </dgm:t>
    </dgm:pt>
    <dgm:pt modelId="{386B5F28-9374-4232-9958-50D8791D041C}" type="parTrans" cxnId="{A306F3AE-BC50-4C3B-8BF8-486FB4E9B332}">
      <dgm:prSet/>
      <dgm:spPr/>
      <dgm:t>
        <a:bodyPr/>
        <a:lstStyle/>
        <a:p>
          <a:endParaRPr lang="ru-RU"/>
        </a:p>
      </dgm:t>
    </dgm:pt>
    <dgm:pt modelId="{DDE99557-5C78-4441-A63F-8C0674D4203E}" type="sibTrans" cxnId="{A306F3AE-BC50-4C3B-8BF8-486FB4E9B332}">
      <dgm:prSet/>
      <dgm:spPr/>
      <dgm:t>
        <a:bodyPr/>
        <a:lstStyle/>
        <a:p>
          <a:endParaRPr lang="ru-RU"/>
        </a:p>
      </dgm:t>
    </dgm:pt>
    <dgm:pt modelId="{0DBBC2E1-09F4-4A02-A725-6DAA024A8220}" type="pres">
      <dgm:prSet presAssocID="{8AB40BDD-9938-478D-B260-9C72FC7F3D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958BA7-8526-4A46-9F0F-99FB2344865A}" type="pres">
      <dgm:prSet presAssocID="{6CB521ED-F40E-4B47-8189-1F2979E5F5FE}" presName="linNode" presStyleCnt="0"/>
      <dgm:spPr/>
    </dgm:pt>
    <dgm:pt modelId="{AE4F26CA-1422-4E4C-A7B8-3D090AA29862}" type="pres">
      <dgm:prSet presAssocID="{6CB521ED-F40E-4B47-8189-1F2979E5F5F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F6D5E-20DA-4E6F-9B24-402E370F1749}" type="pres">
      <dgm:prSet presAssocID="{6CB521ED-F40E-4B47-8189-1F2979E5F5FE}" presName="childShp" presStyleLbl="bgAccFollowNode1" presStyleIdx="0" presStyleCnt="2" custLinFactNeighborX="7143" custLinFactNeighborY="-2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6AD74-2610-4372-9124-0445B7CC9BDC}" type="pres">
      <dgm:prSet presAssocID="{3C35D1CB-8A78-404D-8FAF-A49BBCF66AA0}" presName="spacing" presStyleCnt="0"/>
      <dgm:spPr/>
    </dgm:pt>
    <dgm:pt modelId="{38D15674-E08F-442F-8C59-4BB88F6349DE}" type="pres">
      <dgm:prSet presAssocID="{BDD4D1F1-7DC6-4CA2-85D5-3A9C7BE048DF}" presName="linNode" presStyleCnt="0"/>
      <dgm:spPr/>
    </dgm:pt>
    <dgm:pt modelId="{382011D3-D9B1-41CB-9697-4BC3221F33E2}" type="pres">
      <dgm:prSet presAssocID="{BDD4D1F1-7DC6-4CA2-85D5-3A9C7BE048D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BAA30-0E2C-4E01-8FB3-FC9A936F7D70}" type="pres">
      <dgm:prSet presAssocID="{BDD4D1F1-7DC6-4CA2-85D5-3A9C7BE048DF}" presName="childShp" presStyleLbl="bgAccFollowNode1" presStyleIdx="1" presStyleCnt="2" custLinFactNeighborX="0" custLinFactNeighborY="1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DB863D-063E-44DB-B4E3-E946826C9C0F}" type="presOf" srcId="{2EAE676D-12E0-4082-B618-7077036D65F0}" destId="{928BAA30-0E2C-4E01-8FB3-FC9A936F7D70}" srcOrd="0" destOrd="0" presId="urn:microsoft.com/office/officeart/2005/8/layout/vList6"/>
    <dgm:cxn modelId="{C5F76702-9D02-4BA6-AA2E-6B0F1A1FF9DF}" type="presOf" srcId="{8AB40BDD-9938-478D-B260-9C72FC7F3DC7}" destId="{0DBBC2E1-09F4-4A02-A725-6DAA024A8220}" srcOrd="0" destOrd="0" presId="urn:microsoft.com/office/officeart/2005/8/layout/vList6"/>
    <dgm:cxn modelId="{A132E0DF-0128-4A32-8990-268CA6F2CAC1}" type="presOf" srcId="{BDD4D1F1-7DC6-4CA2-85D5-3A9C7BE048DF}" destId="{382011D3-D9B1-41CB-9697-4BC3221F33E2}" srcOrd="0" destOrd="0" presId="urn:microsoft.com/office/officeart/2005/8/layout/vList6"/>
    <dgm:cxn modelId="{4B2A4B06-3838-41F0-9C40-A70840DC60B4}" srcId="{8AB40BDD-9938-478D-B260-9C72FC7F3DC7}" destId="{6CB521ED-F40E-4B47-8189-1F2979E5F5FE}" srcOrd="0" destOrd="0" parTransId="{863D1692-98AF-453A-8019-6611D0469759}" sibTransId="{3C35D1CB-8A78-404D-8FAF-A49BBCF66AA0}"/>
    <dgm:cxn modelId="{1C938CA0-4227-4DFE-B654-D60F6783BF3A}" type="presOf" srcId="{F01B73D4-EAA5-4055-B1DE-EBB796C89415}" destId="{D11F6D5E-20DA-4E6F-9B24-402E370F1749}" srcOrd="0" destOrd="0" presId="urn:microsoft.com/office/officeart/2005/8/layout/vList6"/>
    <dgm:cxn modelId="{15F81112-0EC4-456E-8A9B-03A1C8EBF327}" type="presOf" srcId="{6CB521ED-F40E-4B47-8189-1F2979E5F5FE}" destId="{AE4F26CA-1422-4E4C-A7B8-3D090AA29862}" srcOrd="0" destOrd="0" presId="urn:microsoft.com/office/officeart/2005/8/layout/vList6"/>
    <dgm:cxn modelId="{6DC36AE0-4D22-447D-A61F-3F7515C006E2}" srcId="{8AB40BDD-9938-478D-B260-9C72FC7F3DC7}" destId="{BDD4D1F1-7DC6-4CA2-85D5-3A9C7BE048DF}" srcOrd="1" destOrd="0" parTransId="{D77105B4-4CA1-456F-863F-0FA01F5F5898}" sibTransId="{24483A26-2FF2-422B-B67A-50F41F08DC7C}"/>
    <dgm:cxn modelId="{A289AE66-B61A-4727-A348-B74E35C46610}" srcId="{6CB521ED-F40E-4B47-8189-1F2979E5F5FE}" destId="{F01B73D4-EAA5-4055-B1DE-EBB796C89415}" srcOrd="0" destOrd="0" parTransId="{270168A1-D6CE-421F-A7C3-E73740BF1102}" sibTransId="{69F5D87A-4E21-4CA5-8EDD-E39E5A921B35}"/>
    <dgm:cxn modelId="{A306F3AE-BC50-4C3B-8BF8-486FB4E9B332}" srcId="{BDD4D1F1-7DC6-4CA2-85D5-3A9C7BE048DF}" destId="{2EAE676D-12E0-4082-B618-7077036D65F0}" srcOrd="0" destOrd="0" parTransId="{386B5F28-9374-4232-9958-50D8791D041C}" sibTransId="{DDE99557-5C78-4441-A63F-8C0674D4203E}"/>
    <dgm:cxn modelId="{732D4A40-0022-4FF4-B96A-6C7136117670}" type="presParOf" srcId="{0DBBC2E1-09F4-4A02-A725-6DAA024A8220}" destId="{45958BA7-8526-4A46-9F0F-99FB2344865A}" srcOrd="0" destOrd="0" presId="urn:microsoft.com/office/officeart/2005/8/layout/vList6"/>
    <dgm:cxn modelId="{0755F928-CAEF-43FB-A23B-D210AB62999B}" type="presParOf" srcId="{45958BA7-8526-4A46-9F0F-99FB2344865A}" destId="{AE4F26CA-1422-4E4C-A7B8-3D090AA29862}" srcOrd="0" destOrd="0" presId="urn:microsoft.com/office/officeart/2005/8/layout/vList6"/>
    <dgm:cxn modelId="{BCD108AB-B1E1-4BE2-A908-1E907742A7B5}" type="presParOf" srcId="{45958BA7-8526-4A46-9F0F-99FB2344865A}" destId="{D11F6D5E-20DA-4E6F-9B24-402E370F1749}" srcOrd="1" destOrd="0" presId="urn:microsoft.com/office/officeart/2005/8/layout/vList6"/>
    <dgm:cxn modelId="{D7C27CD9-3C07-484C-88AF-1A98EBEAF319}" type="presParOf" srcId="{0DBBC2E1-09F4-4A02-A725-6DAA024A8220}" destId="{C9E6AD74-2610-4372-9124-0445B7CC9BDC}" srcOrd="1" destOrd="0" presId="urn:microsoft.com/office/officeart/2005/8/layout/vList6"/>
    <dgm:cxn modelId="{139F5646-DB22-4B5A-8B58-28B6E65F85E3}" type="presParOf" srcId="{0DBBC2E1-09F4-4A02-A725-6DAA024A8220}" destId="{38D15674-E08F-442F-8C59-4BB88F6349DE}" srcOrd="2" destOrd="0" presId="urn:microsoft.com/office/officeart/2005/8/layout/vList6"/>
    <dgm:cxn modelId="{F65929D4-1855-446F-8FE7-E850F58E24BA}" type="presParOf" srcId="{38D15674-E08F-442F-8C59-4BB88F6349DE}" destId="{382011D3-D9B1-41CB-9697-4BC3221F33E2}" srcOrd="0" destOrd="0" presId="urn:microsoft.com/office/officeart/2005/8/layout/vList6"/>
    <dgm:cxn modelId="{2DDEF4C7-42AB-4F15-B6F2-500E152660E9}" type="presParOf" srcId="{38D15674-E08F-442F-8C59-4BB88F6349DE}" destId="{928BAA30-0E2C-4E01-8FB3-FC9A936F7D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1F6D5E-20DA-4E6F-9B24-402E370F1749}">
      <dsp:nvSpPr>
        <dsp:cNvPr id="0" name=""/>
        <dsp:cNvSpPr/>
      </dsp:nvSpPr>
      <dsp:spPr>
        <a:xfrm>
          <a:off x="2438399" y="0"/>
          <a:ext cx="3657600" cy="1233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Основания</a:t>
          </a:r>
          <a:endParaRPr lang="ru-RU" sz="3700" kern="1200" dirty="0"/>
        </a:p>
      </dsp:txBody>
      <dsp:txXfrm>
        <a:off x="2438399" y="0"/>
        <a:ext cx="3657600" cy="1233413"/>
      </dsp:txXfrm>
    </dsp:sp>
    <dsp:sp modelId="{AE4F26CA-1422-4E4C-A7B8-3D090AA29862}">
      <dsp:nvSpPr>
        <dsp:cNvPr id="0" name=""/>
        <dsp:cNvSpPr/>
      </dsp:nvSpPr>
      <dsp:spPr>
        <a:xfrm>
          <a:off x="0" y="316"/>
          <a:ext cx="2438400" cy="1233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Ки-но-ва-ния</a:t>
          </a:r>
          <a:endParaRPr lang="ru-RU" sz="3600" kern="1200" dirty="0"/>
        </a:p>
      </dsp:txBody>
      <dsp:txXfrm>
        <a:off x="0" y="316"/>
        <a:ext cx="2438400" cy="1233413"/>
      </dsp:txXfrm>
    </dsp:sp>
    <dsp:sp modelId="{928BAA30-0E2C-4E01-8FB3-FC9A936F7D70}">
      <dsp:nvSpPr>
        <dsp:cNvPr id="0" name=""/>
        <dsp:cNvSpPr/>
      </dsp:nvSpPr>
      <dsp:spPr>
        <a:xfrm>
          <a:off x="2438400" y="1357386"/>
          <a:ext cx="3657600" cy="12334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 smtClean="0"/>
            <a:t>кислоты</a:t>
          </a:r>
          <a:endParaRPr lang="ru-RU" sz="3700" kern="1200" dirty="0"/>
        </a:p>
      </dsp:txBody>
      <dsp:txXfrm>
        <a:off x="2438400" y="1357386"/>
        <a:ext cx="3657600" cy="1233413"/>
      </dsp:txXfrm>
    </dsp:sp>
    <dsp:sp modelId="{382011D3-D9B1-41CB-9697-4BC3221F33E2}">
      <dsp:nvSpPr>
        <dsp:cNvPr id="0" name=""/>
        <dsp:cNvSpPr/>
      </dsp:nvSpPr>
      <dsp:spPr>
        <a:xfrm>
          <a:off x="0" y="1357070"/>
          <a:ext cx="2438400" cy="1233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Ос-ло-ты</a:t>
          </a:r>
          <a:r>
            <a:rPr lang="ru-RU" sz="3600" kern="1200" dirty="0" smtClean="0"/>
            <a:t>    </a:t>
          </a:r>
          <a:endParaRPr lang="ru-RU" sz="3600" kern="1200" dirty="0"/>
        </a:p>
      </dsp:txBody>
      <dsp:txXfrm>
        <a:off x="0" y="1357070"/>
        <a:ext cx="2438400" cy="1233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CD98E1-5C4E-494A-81A8-869F9093E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15185-BB93-43AC-BCF2-8C398BB328B2}" type="slidenum">
              <a:rPr lang="ru-RU"/>
              <a:pPr/>
              <a:t>8</a:t>
            </a:fld>
            <a:endParaRPr lang="ru-RU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76FA1F-18C7-4972-BF32-5B3C19799009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4" name="Нижний колонтитул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ru-RU" sz="1200"/>
              <a:t>Баженов Алексей Анатольевич</a:t>
            </a:r>
          </a:p>
        </p:txBody>
      </p:sp>
      <p:sp>
        <p:nvSpPr>
          <p:cNvPr id="12295" name="Верхний колонтитул 5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Коллекция учебных динамических слайдов по химии 8 класс.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266B5-B645-4E08-B8D3-20D70B29D5DF}" type="slidenum">
              <a:rPr lang="ru-RU"/>
              <a:pPr/>
              <a:t>9</a:t>
            </a:fld>
            <a:endParaRPr lang="ru-RU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742C9F-AE84-4B2B-BC41-20F2F61CD7AE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8" name="Нижний колонтитул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ru-RU" sz="1200"/>
              <a:t>Баженов Алексей Анатольевич</a:t>
            </a:r>
          </a:p>
        </p:txBody>
      </p:sp>
      <p:sp>
        <p:nvSpPr>
          <p:cNvPr id="13319" name="Верхний колонтитул 5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1200"/>
              <a:t>Коллекция учебных динамических слайдов по химии 8 класс.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D57D00-0E5A-4878-B6F4-0F32553F4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157874-E6D0-4350-8D06-14BE11685E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8882BDF-92B3-491C-AB6B-81004623B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20060A-1E7A-4A13-B69E-38EF29306A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4542FD6-95C0-44A6-B462-42A79596C7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215159-D27E-4937-9323-06DCF2A65B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EE676C-1CC3-43EF-A8CB-45591CB62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24D05C-E5C5-4BA0-9684-7915B931C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D23684-67C0-4AA9-A7F1-7CD797523A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6FEEC-D3FF-4D7A-9CD1-079BB4AC4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F8C63C-DEAB-458A-BE11-714F69580F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258DE70-74EB-46D1-90D8-C7E8EB119B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– Какую тему вы  начали изучать на предыдущих уроках?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– Что собой представляет процесс диссоциации?</a:t>
            </a:r>
          </a:p>
          <a:p>
            <a:pPr>
              <a:buNone/>
            </a:pPr>
            <a:r>
              <a:rPr lang="ru-RU" sz="4000" dirty="0" smtClean="0"/>
              <a:t>– Что такое ионы?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– Какие ионы присутствуют в растворах солей, оснований, кислот.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Продолжите фразу: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55536"/>
          </a:xfrm>
        </p:spPr>
        <p:txBody>
          <a:bodyPr/>
          <a:lstStyle/>
          <a:p>
            <a:pPr lvl="0"/>
            <a:r>
              <a:rPr lang="ru-RU" sz="4000" dirty="0" smtClean="0"/>
              <a:t>«Сегодня я узнал о ….»</a:t>
            </a:r>
          </a:p>
          <a:p>
            <a:pPr lvl="0"/>
            <a:r>
              <a:rPr lang="ru-RU" sz="4000" dirty="0" smtClean="0"/>
              <a:t> «Самым сложным для меня сегодня было…..»</a:t>
            </a:r>
          </a:p>
          <a:p>
            <a:pPr lvl="0"/>
            <a:r>
              <a:rPr lang="ru-RU" sz="4000" dirty="0" smtClean="0"/>
              <a:t> «За урок я  бы поставил себе оценку ….»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Домашнее задание: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68413"/>
            <a:ext cx="8750300" cy="49037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b="1" dirty="0" smtClean="0">
              <a:cs typeface="Arial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4800" dirty="0" smtClean="0"/>
              <a:t> § 37(№5) </a:t>
            </a:r>
          </a:p>
          <a:p>
            <a:pPr marL="609600" indent="-609600" eaLnBrk="1" hangingPunct="1">
              <a:buFontTx/>
              <a:buAutoNum type="arabicPeriod"/>
            </a:pPr>
            <a:endParaRPr lang="en-US" b="1" dirty="0" smtClean="0"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288" y="2438400"/>
            <a:ext cx="8215312" cy="3733800"/>
          </a:xfrm>
        </p:spPr>
        <p:txBody>
          <a:bodyPr>
            <a:normAutofit/>
          </a:bodyPr>
          <a:lstStyle/>
          <a:p>
            <a:pPr marL="2781300" indent="-533400" eaLnBrk="1" hangingPunct="1">
              <a:buFontTx/>
              <a:buAutoNum type="arabicPeriod"/>
              <a:tabLst>
                <a:tab pos="2776538" algn="l"/>
              </a:tabLst>
            </a:pPr>
            <a:r>
              <a:rPr lang="ru-RU" sz="3600" b="1" dirty="0" err="1" smtClean="0"/>
              <a:t>Р-р</a:t>
            </a:r>
            <a:r>
              <a:rPr lang="ru-RU" sz="3600" b="1" dirty="0" smtClean="0"/>
              <a:t> </a:t>
            </a:r>
            <a:r>
              <a:rPr lang="en-US" sz="3600" b="1" dirty="0" err="1" smtClean="0"/>
              <a:t>KCl</a:t>
            </a:r>
            <a:endParaRPr lang="en-US" sz="3600" b="1" dirty="0" smtClean="0"/>
          </a:p>
          <a:p>
            <a:pPr marL="2781300" indent="-533400" eaLnBrk="1" hangingPunct="1">
              <a:buFontTx/>
              <a:buAutoNum type="arabicPeriod"/>
              <a:tabLst>
                <a:tab pos="2776538" algn="l"/>
              </a:tabLst>
            </a:pPr>
            <a:r>
              <a:rPr lang="ru-RU" sz="3600" b="1" dirty="0" smtClean="0"/>
              <a:t>Твердый </a:t>
            </a:r>
            <a:r>
              <a:rPr lang="en-US" sz="3600" b="1" dirty="0" err="1" smtClean="0"/>
              <a:t>KCl</a:t>
            </a:r>
            <a:endParaRPr lang="en-US" sz="3600" b="1" dirty="0" smtClean="0"/>
          </a:p>
          <a:p>
            <a:pPr marL="2781300" indent="-533400" eaLnBrk="1" hangingPunct="1">
              <a:buFontTx/>
              <a:buAutoNum type="arabicPeriod"/>
              <a:tabLst>
                <a:tab pos="2776538" algn="l"/>
              </a:tabLst>
            </a:pPr>
            <a:r>
              <a:rPr lang="ru-RU" sz="3600" b="1" dirty="0" smtClean="0"/>
              <a:t>Кристаллы сахара</a:t>
            </a:r>
          </a:p>
          <a:p>
            <a:pPr marL="2781300" indent="-533400" eaLnBrk="1" hangingPunct="1">
              <a:buFontTx/>
              <a:buAutoNum type="arabicPeriod"/>
              <a:tabLst>
                <a:tab pos="2776538" algn="l"/>
              </a:tabLst>
            </a:pPr>
            <a:r>
              <a:rPr lang="ru-RU" sz="3600" b="1" dirty="0" smtClean="0"/>
              <a:t>Карбонат кальция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gray">
          <a:xfrm>
            <a:off x="381000" y="609600"/>
            <a:ext cx="85344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3200" b="1" dirty="0">
                <a:solidFill>
                  <a:schemeClr val="tx2"/>
                </a:solidFill>
              </a:rPr>
              <a:t>Вещества разделите на два столбика – </a:t>
            </a:r>
          </a:p>
          <a:p>
            <a:pPr algn="l"/>
            <a:r>
              <a:rPr lang="ru-RU" sz="3200" b="1" dirty="0">
                <a:solidFill>
                  <a:schemeClr val="tx2"/>
                </a:solidFill>
              </a:rPr>
              <a:t>электролиты и </a:t>
            </a:r>
            <a:r>
              <a:rPr lang="ru-RU" sz="3200" b="1" dirty="0" err="1">
                <a:solidFill>
                  <a:schemeClr val="tx2"/>
                </a:solidFill>
              </a:rPr>
              <a:t>неэлектролиты</a:t>
            </a:r>
            <a:endParaRPr lang="ru-RU" sz="3200" b="1" dirty="0">
              <a:solidFill>
                <a:schemeClr val="tx2"/>
              </a:solidFill>
            </a:endParaRPr>
          </a:p>
          <a:p>
            <a:pPr algn="l"/>
            <a:r>
              <a:rPr lang="ru-RU" sz="3200" b="1" dirty="0">
                <a:solidFill>
                  <a:schemeClr val="tx2"/>
                </a:solidFill>
              </a:rPr>
              <a:t>           </a:t>
            </a:r>
            <a:r>
              <a:rPr lang="ru-RU" sz="3200" b="1" dirty="0" smtClean="0">
                <a:solidFill>
                  <a:schemeClr val="tx2"/>
                </a:solidFill>
              </a:rPr>
              <a:t>                                        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810000"/>
            <a:ext cx="8458200" cy="2209800"/>
          </a:xfrm>
        </p:spPr>
        <p:txBody>
          <a:bodyPr/>
          <a:lstStyle/>
          <a:p>
            <a:pPr marL="452438" indent="-452438" algn="ctr" eaLnBrk="1" hangingPunct="1">
              <a:buFontTx/>
              <a:buNone/>
            </a:pPr>
            <a:r>
              <a:rPr lang="en-US" sz="4800" b="1" dirty="0" smtClean="0"/>
              <a:t>K</a:t>
            </a:r>
            <a:r>
              <a:rPr lang="en-US" sz="4800" b="1" baseline="30000" dirty="0" smtClean="0"/>
              <a:t>+</a:t>
            </a:r>
            <a:r>
              <a:rPr lang="en-US" sz="4800" b="1" dirty="0" smtClean="0"/>
              <a:t>;  H</a:t>
            </a:r>
            <a:r>
              <a:rPr lang="en-US" sz="4800" b="1" baseline="30000" dirty="0" smtClean="0"/>
              <a:t>+</a:t>
            </a:r>
            <a:r>
              <a:rPr lang="en-US" sz="4800" b="1" dirty="0" smtClean="0"/>
              <a:t>; CO</a:t>
            </a:r>
            <a:r>
              <a:rPr lang="en-US" sz="4800" b="1" baseline="-25000" dirty="0" smtClean="0"/>
              <a:t>3</a:t>
            </a:r>
            <a:r>
              <a:rPr lang="en-US" sz="4800" b="1" baseline="30000" dirty="0" smtClean="0"/>
              <a:t>2-</a:t>
            </a:r>
            <a:r>
              <a:rPr lang="en-US" sz="4800" b="1" dirty="0" smtClean="0"/>
              <a:t>;</a:t>
            </a:r>
            <a:endParaRPr lang="ru-RU" sz="4800" b="1" baseline="30000" dirty="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gray">
          <a:xfrm>
            <a:off x="304800" y="838200"/>
            <a:ext cx="8382000" cy="251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3600" b="1" dirty="0">
                <a:solidFill>
                  <a:schemeClr val="tx2"/>
                </a:solidFill>
              </a:rPr>
              <a:t>Пользуясь таблицей растворимости, </a:t>
            </a:r>
            <a:endParaRPr lang="en-US" sz="3600" b="1" dirty="0">
              <a:solidFill>
                <a:schemeClr val="tx2"/>
              </a:solidFill>
            </a:endParaRPr>
          </a:p>
          <a:p>
            <a:pPr algn="l"/>
            <a:r>
              <a:rPr lang="ru-RU" sz="3600" b="1" dirty="0">
                <a:solidFill>
                  <a:schemeClr val="tx2"/>
                </a:solidFill>
              </a:rPr>
              <a:t>определите какие вещества, могут </a:t>
            </a:r>
            <a:endParaRPr lang="en-US" sz="3600" b="1" dirty="0">
              <a:solidFill>
                <a:schemeClr val="tx2"/>
              </a:solidFill>
            </a:endParaRPr>
          </a:p>
          <a:p>
            <a:pPr algn="l"/>
            <a:r>
              <a:rPr lang="ru-RU" sz="3600" b="1" dirty="0">
                <a:solidFill>
                  <a:schemeClr val="tx2"/>
                </a:solidFill>
              </a:rPr>
              <a:t>образовывать перечисленные ионы:</a:t>
            </a:r>
          </a:p>
          <a:p>
            <a:pPr algn="l"/>
            <a:r>
              <a:rPr lang="ru-RU" sz="3600" b="1" dirty="0">
                <a:solidFill>
                  <a:schemeClr val="tx2"/>
                </a:solidFill>
              </a:rPr>
              <a:t>  </a:t>
            </a:r>
            <a:r>
              <a:rPr lang="en-US" sz="3600" b="1" dirty="0">
                <a:solidFill>
                  <a:schemeClr val="tx2"/>
                </a:solidFill>
              </a:rPr>
              <a:t>  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85800"/>
            <a:ext cx="7239000" cy="5769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600" dirty="0" smtClean="0"/>
              <a:t>Зашифровано название двух классов веществ, назовите их.</a:t>
            </a:r>
          </a:p>
          <a:p>
            <a:pPr>
              <a:buNone/>
            </a:pPr>
            <a:r>
              <a:rPr lang="ru-RU" dirty="0" smtClean="0"/>
              <a:t>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Какое действие вы выполнили, чтобы отгадать название классов?</a:t>
            </a:r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981200"/>
          <a:ext cx="6096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4114800" y="2133600"/>
            <a:ext cx="28194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191000" y="3581400"/>
            <a:ext cx="27432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gray">
          <a:xfrm>
            <a:off x="1219200" y="2667000"/>
            <a:ext cx="7239000" cy="186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ИОННЫЕ</a:t>
            </a:r>
          </a:p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УРАВНЕНИЯ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 r="4660" b="28720"/>
          <a:stretch>
            <a:fillRect/>
          </a:stretch>
        </p:blipFill>
        <p:spPr bwMode="gray">
          <a:xfrm>
            <a:off x="3276600" y="381000"/>
            <a:ext cx="2647950" cy="1828800"/>
          </a:xfrm>
          <a:prstGeom prst="rect">
            <a:avLst/>
          </a:prstGeom>
          <a:noFill/>
          <a:ln w="57150" cmpd="thinThick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l="54584" t="35150" r="5217" b="40828"/>
          <a:stretch>
            <a:fillRect/>
          </a:stretch>
        </p:blipFill>
        <p:spPr bwMode="auto">
          <a:xfrm>
            <a:off x="6248400" y="381000"/>
            <a:ext cx="2741613" cy="18288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 l="52936" t="20819" r="2953" b="42415"/>
          <a:stretch>
            <a:fillRect/>
          </a:stretch>
        </p:blipFill>
        <p:spPr bwMode="auto">
          <a:xfrm>
            <a:off x="152400" y="381000"/>
            <a:ext cx="2743200" cy="1828800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838200" y="2514600"/>
            <a:ext cx="7848600" cy="228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7239000" cy="5998536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Ионные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р-ции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smtClean="0"/>
              <a:t>– </a:t>
            </a:r>
            <a:r>
              <a:rPr lang="ru-RU" sz="3600" b="1" dirty="0" err="1" smtClean="0"/>
              <a:t>р-ции</a:t>
            </a:r>
            <a:r>
              <a:rPr lang="ru-RU" sz="3600" b="1" dirty="0" smtClean="0"/>
              <a:t> между ионами</a:t>
            </a:r>
          </a:p>
          <a:p>
            <a:pPr marL="609600" indent="-609600" eaLnBrk="1" hangingPunct="1">
              <a:buFontTx/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Ионные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ур-я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smtClean="0"/>
              <a:t>– уравнения ионных </a:t>
            </a:r>
            <a:r>
              <a:rPr lang="ru-RU" sz="3600" b="1" dirty="0" err="1" smtClean="0"/>
              <a:t>р-ций</a:t>
            </a:r>
            <a:endParaRPr lang="ru-RU" sz="3600" b="1" dirty="0" smtClean="0"/>
          </a:p>
          <a:p>
            <a:pPr marL="609600" indent="-609600" algn="ctr" eaLnBrk="1" hangingPunct="1">
              <a:buFontTx/>
              <a:buNone/>
            </a:pPr>
            <a:endParaRPr lang="ru-RU" sz="3600" b="1" dirty="0" smtClean="0"/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228600" y="3657600"/>
            <a:ext cx="8534400" cy="213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РИО (реакции ионного обмена) – это реакции протекающие между электролитами.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922336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3600" b="1" u="sng" dirty="0" smtClean="0"/>
              <a:t>Правила: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/>
              <a:t>В-ва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малораств</a:t>
            </a:r>
            <a:r>
              <a:rPr lang="ru-RU" sz="3600" b="1" dirty="0" smtClean="0"/>
              <a:t>., </a:t>
            </a:r>
            <a:r>
              <a:rPr lang="ru-RU" sz="3600" b="1" dirty="0" err="1" smtClean="0"/>
              <a:t>нераств</a:t>
            </a:r>
            <a:r>
              <a:rPr lang="ru-RU" sz="3600" b="1" dirty="0" smtClean="0"/>
              <a:t>., газообразных </a:t>
            </a:r>
            <a:r>
              <a:rPr lang="ru-RU" sz="3600" b="1" dirty="0" err="1" smtClean="0"/>
              <a:t>в-в</a:t>
            </a:r>
            <a:r>
              <a:rPr lang="ru-RU" sz="3600" b="1" dirty="0" smtClean="0"/>
              <a:t> записывают в молекулярном виде.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err="1" smtClean="0"/>
              <a:t>В-во</a:t>
            </a:r>
            <a:r>
              <a:rPr lang="ru-RU" sz="3600" b="1" dirty="0" smtClean="0"/>
              <a:t>, выпавшее в осадок  обозначают - </a:t>
            </a:r>
            <a:r>
              <a:rPr lang="ru-RU" sz="3600" b="1" dirty="0" err="1" smtClean="0">
                <a:cs typeface="Times New Roman" pitchFamily="18" charset="0"/>
              </a:rPr>
              <a:t>↓</a:t>
            </a:r>
            <a:r>
              <a:rPr lang="ru-RU" sz="3600" b="1" dirty="0" smtClean="0">
                <a:cs typeface="Times New Roman" pitchFamily="18" charset="0"/>
              </a:rPr>
              <a:t>, а газ 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↑.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600" b="1" dirty="0" smtClean="0">
                <a:cs typeface="Times New Roman" pitchFamily="18" charset="0"/>
              </a:rPr>
              <a:t>Ионные </a:t>
            </a:r>
            <a:r>
              <a:rPr lang="ru-RU" sz="3600" b="1" dirty="0" err="1" smtClean="0">
                <a:cs typeface="Times New Roman" pitchFamily="18" charset="0"/>
              </a:rPr>
              <a:t>ур-я</a:t>
            </a:r>
            <a:r>
              <a:rPr lang="ru-RU" sz="3600" b="1" dirty="0" smtClean="0">
                <a:cs typeface="Times New Roman" pitchFamily="18" charset="0"/>
              </a:rPr>
              <a:t> бывают полными и сокращенными.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2286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Пример:  Взаимодействие хлорида бария с сульфатом натрия</a:t>
            </a:r>
            <a:r>
              <a:rPr lang="ru-RU" b="1" dirty="0">
                <a:solidFill>
                  <a:schemeClr val="tx2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43125" y="3357563"/>
            <a:ext cx="5802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BaCl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  +   Na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  BaSO</a:t>
            </a:r>
            <a:r>
              <a:rPr lang="en-US" sz="2400" baseline="-25000">
                <a:latin typeface="Tahoma" pitchFamily="34" charset="0"/>
                <a:sym typeface="Wingdings" pitchFamily="2" charset="2"/>
              </a:rPr>
              <a:t>4</a:t>
            </a:r>
            <a:r>
              <a:rPr lang="en-US" sz="2400">
                <a:latin typeface="Tahoma" pitchFamily="34" charset="0"/>
                <a:sym typeface="Wingdings" pitchFamily="2" charset="2"/>
              </a:rPr>
              <a:t>  + </a:t>
            </a:r>
            <a:r>
              <a:rPr lang="ru-RU" sz="2400"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 NaCl</a:t>
            </a:r>
            <a:r>
              <a:rPr lang="en-US" sz="2400">
                <a:latin typeface="Tahoma" pitchFamily="34" charset="0"/>
              </a:rPr>
              <a:t>   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43125" y="3357563"/>
            <a:ext cx="790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Ba</a:t>
            </a:r>
            <a:r>
              <a:rPr lang="en-US" sz="2400" baseline="30000">
                <a:latin typeface="Tahoma" pitchFamily="34" charset="0"/>
              </a:rPr>
              <a:t>2+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57438" y="3357563"/>
            <a:ext cx="68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2Cl</a:t>
            </a:r>
            <a:r>
              <a:rPr lang="en-US" sz="2400" baseline="30000">
                <a:latin typeface="Tahoma" pitchFamily="34" charset="0"/>
              </a:rPr>
              <a:t>-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785938" y="4038600"/>
            <a:ext cx="40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805113" y="4071938"/>
            <a:ext cx="40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357563" y="3357563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2Na</a:t>
            </a:r>
            <a:r>
              <a:rPr lang="en-US" sz="2400" baseline="30000">
                <a:latin typeface="Tahoma" pitchFamily="34" charset="0"/>
              </a:rPr>
              <a:t>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000500" y="3357563"/>
            <a:ext cx="874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 baseline="30000">
                <a:latin typeface="Tahoma" pitchFamily="34" charset="0"/>
              </a:rPr>
              <a:t>2-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857625" y="4071938"/>
            <a:ext cx="40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857375" y="2571750"/>
            <a:ext cx="599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FF0000"/>
                </a:solidFill>
                <a:latin typeface="Tahoma" pitchFamily="34" charset="0"/>
              </a:rPr>
              <a:t>1. Записать уравнение реакции в молекулярном виде.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1000" y="11430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  <a:latin typeface="Tahoma" pitchFamily="34" charset="0"/>
              </a:rPr>
              <a:t>Порядок действий: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57375" y="2571750"/>
            <a:ext cx="3370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>
                <a:solidFill>
                  <a:srgbClr val="FF0000"/>
                </a:solidFill>
                <a:latin typeface="Tahoma" pitchFamily="34" charset="0"/>
              </a:rPr>
              <a:t>2. Расставить коэффициенты.</a:t>
            </a: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6500813" y="3357563"/>
            <a:ext cx="35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2</a:t>
            </a:r>
            <a:endParaRPr lang="ru-RU">
              <a:latin typeface="Tahoma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57375" y="2571750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>
                <a:solidFill>
                  <a:srgbClr val="FF0000"/>
                </a:solidFill>
                <a:latin typeface="Tahoma" pitchFamily="34" charset="0"/>
              </a:rPr>
              <a:t>3. По таблице растворимости, определить нерастворимые вещества. Обозначить их стрелкой вниз.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6001544" y="3571082"/>
            <a:ext cx="428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6001544" y="3571082"/>
            <a:ext cx="428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1001" y="257175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4.  Составить полное ионное уравнение (растворимые вещества расписать на ионы.</a:t>
            </a: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4846638" y="4071938"/>
            <a:ext cx="58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 </a:t>
            </a:r>
            <a:endParaRPr lang="ru-RU">
              <a:latin typeface="Tahoma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184775" y="3357563"/>
            <a:ext cx="1030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BaSO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4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6500813" y="4071938"/>
            <a:ext cx="40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500813" y="3357563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2Na</a:t>
            </a:r>
            <a:r>
              <a:rPr lang="en-US" sz="2400" baseline="30000">
                <a:latin typeface="Tahoma" pitchFamily="34" charset="0"/>
              </a:rPr>
              <a:t>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7662863" y="4071938"/>
            <a:ext cx="40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929438" y="3357563"/>
            <a:ext cx="682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2Cl</a:t>
            </a:r>
            <a:r>
              <a:rPr lang="en-US" sz="2400" baseline="30000">
                <a:latin typeface="Tahoma" pitchFamily="34" charset="0"/>
              </a:rPr>
              <a:t>-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57201" y="1828800"/>
            <a:ext cx="8153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5.  Сократить одинаковые ионы в левой и правой части полного ионного уравнения.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2143125" y="3857625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8001000" y="3857625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3214688" y="3857625"/>
            <a:ext cx="785812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000875" y="3857625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81001" y="2571750"/>
            <a:ext cx="792479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  <a:latin typeface="Tahoma" pitchFamily="34" charset="0"/>
              </a:rPr>
              <a:t>6.  Составить сокращенное ионное уравнение.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143000" y="4038600"/>
            <a:ext cx="790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Ba</a:t>
            </a:r>
            <a:r>
              <a:rPr lang="en-US" sz="2400" baseline="30000">
                <a:latin typeface="Tahoma" pitchFamily="34" charset="0"/>
              </a:rPr>
              <a:t>2+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3090863" y="4857750"/>
            <a:ext cx="40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143375" y="4038600"/>
            <a:ext cx="874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 baseline="30000">
                <a:latin typeface="Tahoma" pitchFamily="34" charset="0"/>
              </a:rPr>
              <a:t>2-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4643438" y="4824413"/>
            <a:ext cx="582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 </a:t>
            </a:r>
            <a:endParaRPr lang="ru-RU">
              <a:latin typeface="Tahoma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286375" y="4038600"/>
            <a:ext cx="103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BaSO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4</a:t>
            </a:r>
            <a:endParaRPr lang="ru-RU" sz="2400">
              <a:latin typeface="Tahoma" pitchFamily="34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6144419" y="4285457"/>
            <a:ext cx="428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0833 0.1016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5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1563 0.1030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2483 0.10301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2257 0.1030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0.00729 0.10301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00903 0.1053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4063 0.10301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5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2222 0.10301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2587 0.1169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5521 0.1155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58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0.11551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3.61111E-6 0.11551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5" grpId="1"/>
      <p:bldP spid="27" grpId="0"/>
      <p:bldP spid="27" grpId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9" grpId="0"/>
      <p:bldP spid="39" grpId="1"/>
      <p:bldP spid="40" grpId="0"/>
      <p:bldP spid="41" grpId="0"/>
      <p:bldP spid="41" grpId="1"/>
      <p:bldP spid="43" grpId="0"/>
      <p:bldP spid="44" grpId="0"/>
      <p:bldP spid="44" grpId="1"/>
      <p:bldP spid="48" grpId="0"/>
      <p:bldP spid="49" grpId="0"/>
      <p:bldP spid="51" grpId="0"/>
      <p:bldP spid="51" grpId="1"/>
      <p:bldP spid="52" grpId="0"/>
      <p:bldP spid="53" grpId="0"/>
      <p:bldP spid="53" grpId="1"/>
      <p:bldP spid="54" grpId="0"/>
      <p:bldP spid="56" grpId="0"/>
      <p:bldP spid="56" grpId="1"/>
      <p:bldP spid="57" grpId="0"/>
      <p:bldP spid="70" grpId="0"/>
      <p:bldP spid="72" grpId="0"/>
      <p:bldP spid="72" grpId="1"/>
      <p:bldP spid="73" grpId="0"/>
      <p:bldP spid="74" grpId="0"/>
      <p:bldP spid="74" grpId="1"/>
      <p:bldP spid="75" grpId="0"/>
      <p:bldP spid="76" grpId="0"/>
      <p:bldP spid="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381000" y="152400"/>
            <a:ext cx="814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chemeClr val="tx2"/>
                </a:solidFill>
                <a:latin typeface="Tahoma" pitchFamily="34" charset="0"/>
              </a:rPr>
              <a:t>Условия</a:t>
            </a:r>
            <a:r>
              <a:rPr lang="ru-RU" sz="3600" b="1" dirty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ahoma" pitchFamily="34" charset="0"/>
              </a:rPr>
              <a:t>протекания реакций ионного обмена.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00125" y="785813"/>
            <a:ext cx="81438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285875" y="928688"/>
            <a:ext cx="785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ahoma" pitchFamily="34" charset="0"/>
              </a:rPr>
              <a:t>I</a:t>
            </a:r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.  Если образуется осадок.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47813" y="1352550"/>
            <a:ext cx="567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BaCl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  +   Na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  BaSO</a:t>
            </a:r>
            <a:r>
              <a:rPr lang="en-US" sz="2400" baseline="-25000">
                <a:latin typeface="Tahoma" pitchFamily="34" charset="0"/>
                <a:sym typeface="Wingdings" pitchFamily="2" charset="2"/>
              </a:rPr>
              <a:t>4</a:t>
            </a:r>
            <a:r>
              <a:rPr lang="en-US" sz="2400">
                <a:latin typeface="Tahoma" pitchFamily="34" charset="0"/>
                <a:sym typeface="Wingdings" pitchFamily="2" charset="2"/>
              </a:rPr>
              <a:t>  + </a:t>
            </a:r>
            <a:r>
              <a:rPr lang="ru-RU" sz="2400"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 NaCl</a:t>
            </a:r>
            <a:r>
              <a:rPr lang="en-US" sz="2400">
                <a:latin typeface="Tahoma" pitchFamily="34" charset="0"/>
              </a:rPr>
              <a:t>   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47813" y="1352550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Ba</a:t>
            </a:r>
            <a:r>
              <a:rPr lang="en-US" sz="2400" baseline="30000">
                <a:latin typeface="Tahoma" pitchFamily="34" charset="0"/>
              </a:rPr>
              <a:t>2+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62125" y="1352550"/>
            <a:ext cx="67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ahoma" pitchFamily="34" charset="0"/>
              </a:rPr>
              <a:t>2Cl</a:t>
            </a:r>
            <a:r>
              <a:rPr lang="en-US" sz="2400" baseline="30000" dirty="0">
                <a:latin typeface="Tahoma" pitchFamily="34" charset="0"/>
              </a:rPr>
              <a:t>-</a:t>
            </a:r>
            <a:endParaRPr lang="ru-RU" sz="2400" dirty="0">
              <a:latin typeface="Tahoma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190625" y="20335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209800" y="20669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762250" y="135255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2Na</a:t>
            </a:r>
            <a:r>
              <a:rPr lang="en-US" sz="2400" baseline="30000">
                <a:latin typeface="Tahoma" pitchFamily="34" charset="0"/>
              </a:rPr>
              <a:t>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405188" y="135255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 baseline="30000">
                <a:latin typeface="Tahoma" pitchFamily="34" charset="0"/>
              </a:rPr>
              <a:t>2-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262313" y="20669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5905500" y="13525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2</a:t>
            </a:r>
            <a:endParaRPr lang="ru-RU">
              <a:latin typeface="Tahoma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>
            <a:off x="5406231" y="1566069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406231" y="1566069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4251325" y="2066925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 </a:t>
            </a:r>
            <a:endParaRPr lang="ru-RU">
              <a:latin typeface="Tahoma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89463" y="1352550"/>
            <a:ext cx="102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BaSO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4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5905500" y="20669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05500" y="135255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2Na</a:t>
            </a:r>
            <a:r>
              <a:rPr lang="en-US" sz="2400" baseline="30000">
                <a:latin typeface="Tahoma" pitchFamily="34" charset="0"/>
              </a:rPr>
              <a:t>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7067550" y="20669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334125" y="1352550"/>
            <a:ext cx="67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2Cl</a:t>
            </a:r>
            <a:r>
              <a:rPr lang="en-US" sz="2400" baseline="30000">
                <a:latin typeface="Tahoma" pitchFamily="34" charset="0"/>
              </a:rPr>
              <a:t>-</a:t>
            </a:r>
            <a:endParaRPr lang="ru-RU" sz="2400">
              <a:latin typeface="Tahoma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547813" y="1852613"/>
            <a:ext cx="785812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405688" y="1852613"/>
            <a:ext cx="785812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619375" y="1852613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405563" y="1852613"/>
            <a:ext cx="785812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47688" y="2033588"/>
            <a:ext cx="782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Ba</a:t>
            </a:r>
            <a:r>
              <a:rPr lang="en-US" sz="2400" baseline="30000">
                <a:latin typeface="Tahoma" pitchFamily="34" charset="0"/>
              </a:rPr>
              <a:t>2+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2495550" y="285273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548063" y="203358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 baseline="30000">
                <a:latin typeface="Tahoma" pitchFamily="34" charset="0"/>
              </a:rPr>
              <a:t>2-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4048125" y="28194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 </a:t>
            </a:r>
            <a:endParaRPr lang="ru-RU">
              <a:latin typeface="Tahoma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691063" y="2033588"/>
            <a:ext cx="102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BaSO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4</a:t>
            </a:r>
            <a:endParaRPr lang="ru-RU" sz="2400">
              <a:latin typeface="Tahoma" pitchFamily="34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5549106" y="2280444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19250" y="3781425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Mg(NO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3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)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</a:t>
            </a:r>
            <a:r>
              <a:rPr lang="en-US" sz="2400">
                <a:latin typeface="Tahoma" pitchFamily="34" charset="0"/>
              </a:rPr>
              <a:t>+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 Na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3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 MgCO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3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+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ru-RU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NaNO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3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 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624013" y="3781425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Mg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2+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976438" y="3781425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2NO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3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-</a:t>
            </a:r>
            <a:endParaRPr lang="ru-RU" sz="2400" baseline="300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1404938" y="44624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2424113" y="4495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405188" y="3781425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2Na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089400" y="3781425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3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2-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3476625" y="4495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6619875" y="3781425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2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>
            <a:off x="6120606" y="3994944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6120606" y="3994944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4465638" y="44958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262563" y="3781425"/>
            <a:ext cx="109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MgCO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3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6119813" y="4495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691313" y="3781425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2Na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7281863" y="4495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085013" y="3781425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2NO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3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-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1762125" y="4281488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7620000" y="4281488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2833688" y="4281488"/>
            <a:ext cx="785812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6619875" y="4281488"/>
            <a:ext cx="785813" cy="7143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62000" y="4462463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Mg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2+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88" name="Прямоугольник 87"/>
          <p:cNvSpPr>
            <a:spLocks noChangeArrowheads="1"/>
          </p:cNvSpPr>
          <p:nvPr/>
        </p:nvSpPr>
        <p:spPr bwMode="auto">
          <a:xfrm>
            <a:off x="2709863" y="52816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762375" y="4462463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3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2-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90" name="Прямоугольник 89"/>
          <p:cNvSpPr>
            <a:spLocks noChangeArrowheads="1"/>
          </p:cNvSpPr>
          <p:nvPr/>
        </p:nvSpPr>
        <p:spPr bwMode="auto">
          <a:xfrm>
            <a:off x="4262438" y="5248275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4905375" y="4462463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MgCO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3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rot="5400000">
            <a:off x="5833269" y="4709319"/>
            <a:ext cx="428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000125" y="3713163"/>
            <a:ext cx="8143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285875" y="762001"/>
            <a:ext cx="3362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</a:rPr>
              <a:t>I</a:t>
            </a: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Если образуется газ.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262063" y="1209675"/>
            <a:ext cx="578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Na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CO</a:t>
            </a:r>
            <a:r>
              <a:rPr lang="en-US" sz="2400" baseline="-25000">
                <a:latin typeface="Tahoma" pitchFamily="34" charset="0"/>
              </a:rPr>
              <a:t>3</a:t>
            </a:r>
            <a:r>
              <a:rPr lang="en-US" sz="2400">
                <a:latin typeface="Tahoma" pitchFamily="34" charset="0"/>
              </a:rPr>
              <a:t>  +   H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SO</a:t>
            </a:r>
            <a:r>
              <a:rPr lang="en-US" sz="2400" baseline="-25000">
                <a:latin typeface="Tahoma" pitchFamily="34" charset="0"/>
              </a:rPr>
              <a:t>4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  Na</a:t>
            </a:r>
            <a:r>
              <a:rPr lang="en-US" sz="2400" baseline="-25000">
                <a:latin typeface="Tahoma" pitchFamily="34" charset="0"/>
                <a:sym typeface="Wingdings" pitchFamily="2" charset="2"/>
              </a:rPr>
              <a:t>2</a:t>
            </a:r>
            <a:r>
              <a:rPr lang="en-US" sz="2400">
                <a:latin typeface="Tahoma" pitchFamily="34" charset="0"/>
                <a:sym typeface="Wingdings" pitchFamily="2" charset="2"/>
              </a:rPr>
              <a:t>SO</a:t>
            </a:r>
            <a:r>
              <a:rPr lang="en-US" sz="2400" baseline="-25000">
                <a:latin typeface="Tahoma" pitchFamily="34" charset="0"/>
                <a:sym typeface="Wingdings" pitchFamily="2" charset="2"/>
              </a:rPr>
              <a:t>4</a:t>
            </a:r>
            <a:r>
              <a:rPr lang="en-US" sz="2400">
                <a:latin typeface="Tahoma" pitchFamily="34" charset="0"/>
                <a:sym typeface="Wingdings" pitchFamily="2" charset="2"/>
              </a:rPr>
              <a:t>  + </a:t>
            </a:r>
            <a:r>
              <a:rPr lang="ru-RU" sz="2400"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>
                <a:latin typeface="Tahoma" pitchFamily="34" charset="0"/>
              </a:rPr>
              <a:t>H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CO</a:t>
            </a:r>
            <a:r>
              <a:rPr lang="en-US" sz="2400" baseline="-25000">
                <a:latin typeface="Tahoma" pitchFamily="34" charset="0"/>
              </a:rPr>
              <a:t>3</a:t>
            </a:r>
            <a:endParaRPr lang="ru-RU" sz="2400">
              <a:latin typeface="Tahoma" pitchFamily="34" charset="0"/>
            </a:endParaRPr>
          </a:p>
        </p:txBody>
      </p:sp>
      <p:grpSp>
        <p:nvGrpSpPr>
          <p:cNvPr id="2" name="Группа 94"/>
          <p:cNvGrpSpPr>
            <a:grpSpLocks/>
          </p:cNvGrpSpPr>
          <p:nvPr/>
        </p:nvGrpSpPr>
        <p:grpSpPr bwMode="auto">
          <a:xfrm>
            <a:off x="6905625" y="923925"/>
            <a:ext cx="1127125" cy="1000125"/>
            <a:chOff x="7715272" y="1285860"/>
            <a:chExt cx="1127408" cy="1000132"/>
          </a:xfrm>
        </p:grpSpPr>
        <p:cxnSp>
          <p:nvCxnSpPr>
            <p:cNvPr id="96" name="Прямая со стрелкой 95"/>
            <p:cNvCxnSpPr/>
            <p:nvPr/>
          </p:nvCxnSpPr>
          <p:spPr>
            <a:xfrm flipV="1">
              <a:off x="7715272" y="1500175"/>
              <a:ext cx="357278" cy="2857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7715272" y="1785927"/>
              <a:ext cx="357278" cy="2857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41" name="Прямоугольник 97"/>
            <p:cNvSpPr>
              <a:spLocks noChangeArrowheads="1"/>
            </p:cNvSpPr>
            <p:nvPr/>
          </p:nvSpPr>
          <p:spPr bwMode="auto">
            <a:xfrm>
              <a:off x="8124950" y="1285860"/>
              <a:ext cx="717730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H</a:t>
              </a:r>
              <a:r>
                <a:rPr lang="en-US" sz="2400" baseline="-2500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O</a:t>
              </a:r>
              <a:endParaRPr lang="ru-RU">
                <a:latin typeface="Tahoma" pitchFamily="34" charset="0"/>
              </a:endParaRPr>
            </a:p>
          </p:txBody>
        </p:sp>
        <p:sp>
          <p:nvSpPr>
            <p:cNvPr id="9342" name="Прямоугольник 98"/>
            <p:cNvSpPr>
              <a:spLocks noChangeArrowheads="1"/>
            </p:cNvSpPr>
            <p:nvPr/>
          </p:nvSpPr>
          <p:spPr bwMode="auto">
            <a:xfrm>
              <a:off x="8144005" y="1785926"/>
              <a:ext cx="693912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CO</a:t>
              </a:r>
              <a:r>
                <a:rPr lang="en-US" sz="2400" baseline="-2500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endParaRPr lang="ru-RU">
                <a:latin typeface="Tahoma" pitchFamily="34" charset="0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 rot="5400000" flipH="1" flipV="1">
              <a:off x="8537071" y="2035959"/>
              <a:ext cx="5000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Прямоугольник 100"/>
          <p:cNvSpPr>
            <a:spLocks noChangeArrowheads="1"/>
          </p:cNvSpPr>
          <p:nvPr/>
        </p:nvSpPr>
        <p:spPr bwMode="auto">
          <a:xfrm>
            <a:off x="7324725" y="92392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O</a:t>
            </a:r>
            <a:endParaRPr lang="ru-RU">
              <a:latin typeface="Tahoma" pitchFamily="34" charset="0"/>
            </a:endParaRPr>
          </a:p>
        </p:txBody>
      </p: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7334250" y="1423988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ru-RU">
              <a:latin typeface="Tahoma" pitchFamily="34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7727951" y="1673225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>
            <a:spLocks noChangeArrowheads="1"/>
          </p:cNvSpPr>
          <p:nvPr/>
        </p:nvSpPr>
        <p:spPr bwMode="auto">
          <a:xfrm>
            <a:off x="1119188" y="1209675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2Na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05" name="Прямоугольник 104"/>
          <p:cNvSpPr>
            <a:spLocks noChangeArrowheads="1"/>
          </p:cNvSpPr>
          <p:nvPr/>
        </p:nvSpPr>
        <p:spPr bwMode="auto">
          <a:xfrm>
            <a:off x="1706563" y="1209675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2-</a:t>
            </a:r>
            <a:endParaRPr lang="ru-RU">
              <a:latin typeface="Tahoma" pitchFamily="34" charset="0"/>
            </a:endParaRPr>
          </a:p>
        </p:txBody>
      </p:sp>
      <p:sp>
        <p:nvSpPr>
          <p:cNvPr id="106" name="Прямоугольник 105"/>
          <p:cNvSpPr>
            <a:spLocks noChangeArrowheads="1"/>
          </p:cNvSpPr>
          <p:nvPr/>
        </p:nvSpPr>
        <p:spPr bwMode="auto">
          <a:xfrm>
            <a:off x="1262063" y="1995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2352675" y="1995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08" name="Прямоугольник 107"/>
          <p:cNvSpPr>
            <a:spLocks noChangeArrowheads="1"/>
          </p:cNvSpPr>
          <p:nvPr/>
        </p:nvSpPr>
        <p:spPr bwMode="auto">
          <a:xfrm>
            <a:off x="2762250" y="1209675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2H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09" name="Прямоугольник 108"/>
          <p:cNvSpPr>
            <a:spLocks noChangeArrowheads="1"/>
          </p:cNvSpPr>
          <p:nvPr/>
        </p:nvSpPr>
        <p:spPr bwMode="auto">
          <a:xfrm>
            <a:off x="3244850" y="1209675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  <a:latin typeface="Tahoma" pitchFamily="34" charset="0"/>
              </a:rPr>
              <a:t>2-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10" name="Прямоугольник 109"/>
          <p:cNvSpPr>
            <a:spLocks noChangeArrowheads="1"/>
          </p:cNvSpPr>
          <p:nvPr/>
        </p:nvSpPr>
        <p:spPr bwMode="auto">
          <a:xfrm>
            <a:off x="3209925" y="1995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11" name="Прямоугольник 110"/>
          <p:cNvSpPr>
            <a:spLocks noChangeArrowheads="1"/>
          </p:cNvSpPr>
          <p:nvPr/>
        </p:nvSpPr>
        <p:spPr bwMode="auto">
          <a:xfrm>
            <a:off x="4205288" y="199548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</a:t>
            </a:r>
            <a:endParaRPr lang="ru-RU">
              <a:latin typeface="Tahoma" pitchFamily="34" charset="0"/>
            </a:endParaRPr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4262438" y="1209675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2Na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13" name="Прямоугольник 112"/>
          <p:cNvSpPr>
            <a:spLocks noChangeArrowheads="1"/>
          </p:cNvSpPr>
          <p:nvPr/>
        </p:nvSpPr>
        <p:spPr bwMode="auto">
          <a:xfrm>
            <a:off x="4887913" y="1209675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SO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2-</a:t>
            </a:r>
            <a:endParaRPr lang="ru-RU">
              <a:latin typeface="Tahoma" pitchFamily="34" charset="0"/>
            </a:endParaRPr>
          </a:p>
        </p:txBody>
      </p: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>
            <a:off x="5281613" y="1995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>
            <a:off x="6334125" y="1995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16" name="Прямоугольник 115"/>
          <p:cNvSpPr>
            <a:spLocks noChangeArrowheads="1"/>
          </p:cNvSpPr>
          <p:nvPr/>
        </p:nvSpPr>
        <p:spPr bwMode="auto">
          <a:xfrm>
            <a:off x="7405688" y="1995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5400000" flipH="1" flipV="1">
            <a:off x="762000" y="1924051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4619625" y="1924051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 flipH="1" flipV="1">
            <a:off x="3619500" y="1924051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 flipH="1" flipV="1">
            <a:off x="5691188" y="1924050"/>
            <a:ext cx="642937" cy="500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>
            <a:spLocks noChangeArrowheads="1"/>
          </p:cNvSpPr>
          <p:nvPr/>
        </p:nvSpPr>
        <p:spPr bwMode="auto">
          <a:xfrm>
            <a:off x="1690688" y="196215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2-</a:t>
            </a:r>
            <a:endParaRPr lang="ru-RU">
              <a:latin typeface="Tahoma" pitchFamily="34" charset="0"/>
            </a:endParaRPr>
          </a:p>
        </p:txBody>
      </p:sp>
      <p:sp>
        <p:nvSpPr>
          <p:cNvPr id="122" name="Прямоугольник 121"/>
          <p:cNvSpPr>
            <a:spLocks noChangeArrowheads="1"/>
          </p:cNvSpPr>
          <p:nvPr/>
        </p:nvSpPr>
        <p:spPr bwMode="auto">
          <a:xfrm>
            <a:off x="2547938" y="2709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23" name="Прямоугольник 122"/>
          <p:cNvSpPr>
            <a:spLocks noChangeArrowheads="1"/>
          </p:cNvSpPr>
          <p:nvPr/>
        </p:nvSpPr>
        <p:spPr bwMode="auto">
          <a:xfrm>
            <a:off x="2693988" y="196215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2H</a:t>
            </a:r>
            <a:r>
              <a:rPr lang="en-US" sz="2400" baseline="300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3976688" y="270986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</a:t>
            </a:r>
            <a:endParaRPr lang="ru-RU">
              <a:latin typeface="Tahoma" pitchFamily="34" charset="0"/>
            </a:endParaRPr>
          </a:p>
        </p:txBody>
      </p:sp>
      <p:sp>
        <p:nvSpPr>
          <p:cNvPr id="125" name="Прямоугольник 124"/>
          <p:cNvSpPr>
            <a:spLocks noChangeArrowheads="1"/>
          </p:cNvSpPr>
          <p:nvPr/>
        </p:nvSpPr>
        <p:spPr bwMode="auto">
          <a:xfrm>
            <a:off x="6762750" y="192405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H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O</a:t>
            </a:r>
            <a:endParaRPr lang="ru-RU">
              <a:latin typeface="Tahoma" pitchFamily="34" charset="0"/>
            </a:endParaRPr>
          </a:p>
        </p:txBody>
      </p:sp>
      <p:sp>
        <p:nvSpPr>
          <p:cNvPr id="126" name="Прямоугольник 125"/>
          <p:cNvSpPr>
            <a:spLocks noChangeArrowheads="1"/>
          </p:cNvSpPr>
          <p:nvPr/>
        </p:nvSpPr>
        <p:spPr bwMode="auto">
          <a:xfrm>
            <a:off x="7762875" y="192405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CO</a:t>
            </a:r>
            <a:r>
              <a:rPr lang="en-US" sz="2400" baseline="-25000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ru-RU">
              <a:latin typeface="Tahoma" pitchFamily="34" charset="0"/>
            </a:endParaRPr>
          </a:p>
        </p:txBody>
      </p:sp>
      <p:sp>
        <p:nvSpPr>
          <p:cNvPr id="127" name="Прямоугольник 126"/>
          <p:cNvSpPr>
            <a:spLocks noChangeArrowheads="1"/>
          </p:cNvSpPr>
          <p:nvPr/>
        </p:nvSpPr>
        <p:spPr bwMode="auto">
          <a:xfrm>
            <a:off x="5281613" y="2709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 rot="5400000" flipH="1" flipV="1">
            <a:off x="8156575" y="2173288"/>
            <a:ext cx="50006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62000" y="3352800"/>
            <a:ext cx="4929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III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.  Если образуется вода.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262063" y="3924300"/>
            <a:ext cx="578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NaOH  </a:t>
            </a:r>
            <a:r>
              <a:rPr lang="en-US" sz="2400">
                <a:latin typeface="Tahoma" pitchFamily="34" charset="0"/>
              </a:rPr>
              <a:t>+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 H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SO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4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 Na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SO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4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 </a:t>
            </a:r>
            <a:r>
              <a:rPr lang="en-US" sz="2400">
                <a:latin typeface="Tahoma" pitchFamily="34" charset="0"/>
                <a:sym typeface="Wingdings" pitchFamily="2" charset="2"/>
              </a:rPr>
              <a:t>+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ru-RU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 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H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O</a:t>
            </a:r>
            <a:endParaRPr lang="ru-RU" sz="240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31" name="Прямоугольник 130"/>
          <p:cNvSpPr>
            <a:spLocks noChangeArrowheads="1"/>
          </p:cNvSpPr>
          <p:nvPr/>
        </p:nvSpPr>
        <p:spPr bwMode="auto">
          <a:xfrm>
            <a:off x="5976938" y="3924300"/>
            <a:ext cx="88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2H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O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32" name="Прямоугольник 131"/>
          <p:cNvSpPr>
            <a:spLocks noChangeArrowheads="1"/>
          </p:cNvSpPr>
          <p:nvPr/>
        </p:nvSpPr>
        <p:spPr bwMode="auto">
          <a:xfrm>
            <a:off x="1262063" y="39243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2Na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33" name="Прямоугольник 132"/>
          <p:cNvSpPr>
            <a:spLocks noChangeArrowheads="1"/>
          </p:cNvSpPr>
          <p:nvPr/>
        </p:nvSpPr>
        <p:spPr bwMode="auto">
          <a:xfrm>
            <a:off x="1619250" y="3924300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2OH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-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34" name="Прямоугольник 133"/>
          <p:cNvSpPr>
            <a:spLocks noChangeArrowheads="1"/>
          </p:cNvSpPr>
          <p:nvPr/>
        </p:nvSpPr>
        <p:spPr bwMode="auto">
          <a:xfrm>
            <a:off x="1262063" y="47101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35" name="Прямоугольник 134"/>
          <p:cNvSpPr>
            <a:spLocks noChangeArrowheads="1"/>
          </p:cNvSpPr>
          <p:nvPr/>
        </p:nvSpPr>
        <p:spPr bwMode="auto">
          <a:xfrm>
            <a:off x="2352675" y="47101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36" name="Прямоугольник 135"/>
          <p:cNvSpPr>
            <a:spLocks noChangeArrowheads="1"/>
          </p:cNvSpPr>
          <p:nvPr/>
        </p:nvSpPr>
        <p:spPr bwMode="auto">
          <a:xfrm>
            <a:off x="2762250" y="39243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2H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>
            <a:off x="3244850" y="39243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SO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4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2-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38" name="Прямоугольник 137"/>
          <p:cNvSpPr>
            <a:spLocks noChangeArrowheads="1"/>
          </p:cNvSpPr>
          <p:nvPr/>
        </p:nvSpPr>
        <p:spPr bwMode="auto">
          <a:xfrm>
            <a:off x="3209925" y="47101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39" name="Прямоугольник 138"/>
          <p:cNvSpPr>
            <a:spLocks noChangeArrowheads="1"/>
          </p:cNvSpPr>
          <p:nvPr/>
        </p:nvSpPr>
        <p:spPr bwMode="auto">
          <a:xfrm>
            <a:off x="4205288" y="4710113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endParaRPr lang="ru-RU">
              <a:latin typeface="Tahoma" pitchFamily="34" charset="0"/>
            </a:endParaRPr>
          </a:p>
        </p:txBody>
      </p:sp>
      <p:sp>
        <p:nvSpPr>
          <p:cNvPr id="140" name="Прямоугольник 139"/>
          <p:cNvSpPr>
            <a:spLocks noChangeArrowheads="1"/>
          </p:cNvSpPr>
          <p:nvPr/>
        </p:nvSpPr>
        <p:spPr bwMode="auto">
          <a:xfrm>
            <a:off x="4262438" y="39243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2Na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41" name="Прямоугольник 140"/>
          <p:cNvSpPr>
            <a:spLocks noChangeArrowheads="1"/>
          </p:cNvSpPr>
          <p:nvPr/>
        </p:nvSpPr>
        <p:spPr bwMode="auto">
          <a:xfrm>
            <a:off x="4887913" y="39243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SO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4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2-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42" name="Прямоугольник 141"/>
          <p:cNvSpPr>
            <a:spLocks noChangeArrowheads="1"/>
          </p:cNvSpPr>
          <p:nvPr/>
        </p:nvSpPr>
        <p:spPr bwMode="auto">
          <a:xfrm>
            <a:off x="5281613" y="47101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43" name="Прямоугольник 142"/>
          <p:cNvSpPr>
            <a:spLocks noChangeArrowheads="1"/>
          </p:cNvSpPr>
          <p:nvPr/>
        </p:nvSpPr>
        <p:spPr bwMode="auto">
          <a:xfrm>
            <a:off x="6334125" y="47101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rot="5400000" flipH="1" flipV="1">
            <a:off x="762000" y="4638676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rot="5400000" flipH="1" flipV="1">
            <a:off x="4619625" y="4638676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rot="5400000" flipH="1" flipV="1">
            <a:off x="3619500" y="4638676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rot="5400000" flipH="1" flipV="1">
            <a:off x="5691188" y="4638675"/>
            <a:ext cx="642937" cy="500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/>
          <p:cNvSpPr>
            <a:spLocks noChangeArrowheads="1"/>
          </p:cNvSpPr>
          <p:nvPr/>
        </p:nvSpPr>
        <p:spPr bwMode="auto">
          <a:xfrm>
            <a:off x="1690688" y="4676775"/>
            <a:ext cx="84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2OH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-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49" name="Прямоугольник 148"/>
          <p:cNvSpPr>
            <a:spLocks noChangeArrowheads="1"/>
          </p:cNvSpPr>
          <p:nvPr/>
        </p:nvSpPr>
        <p:spPr bwMode="auto">
          <a:xfrm>
            <a:off x="2547938" y="54244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50" name="Прямоугольник 149"/>
          <p:cNvSpPr>
            <a:spLocks noChangeArrowheads="1"/>
          </p:cNvSpPr>
          <p:nvPr/>
        </p:nvSpPr>
        <p:spPr bwMode="auto">
          <a:xfrm>
            <a:off x="2693988" y="4676775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2H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51" name="Прямоугольник 150"/>
          <p:cNvSpPr>
            <a:spLocks noChangeArrowheads="1"/>
          </p:cNvSpPr>
          <p:nvPr/>
        </p:nvSpPr>
        <p:spPr bwMode="auto">
          <a:xfrm>
            <a:off x="3976688" y="542448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endParaRPr lang="ru-RU">
              <a:latin typeface="Tahoma" pitchFamily="34" charset="0"/>
            </a:endParaRPr>
          </a:p>
        </p:txBody>
      </p:sp>
      <p:sp>
        <p:nvSpPr>
          <p:cNvPr id="152" name="Прямоугольник 151"/>
          <p:cNvSpPr>
            <a:spLocks noChangeArrowheads="1"/>
          </p:cNvSpPr>
          <p:nvPr/>
        </p:nvSpPr>
        <p:spPr bwMode="auto">
          <a:xfrm>
            <a:off x="6762750" y="4638675"/>
            <a:ext cx="88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2H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O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 rot="5400000" flipH="1" flipV="1">
            <a:off x="1547813" y="5281612"/>
            <a:ext cx="642938" cy="500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5400000" flipH="1" flipV="1">
            <a:off x="2905125" y="5281613"/>
            <a:ext cx="642938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5400000" flipH="1" flipV="1">
            <a:off x="4333875" y="5353051"/>
            <a:ext cx="642937" cy="5000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Прямоугольник 155"/>
          <p:cNvSpPr>
            <a:spLocks noChangeArrowheads="1"/>
          </p:cNvSpPr>
          <p:nvPr/>
        </p:nvSpPr>
        <p:spPr bwMode="auto">
          <a:xfrm>
            <a:off x="1622425" y="5424488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OH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-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57" name="Прямоугольник 156"/>
          <p:cNvSpPr>
            <a:spLocks noChangeArrowheads="1"/>
          </p:cNvSpPr>
          <p:nvPr/>
        </p:nvSpPr>
        <p:spPr bwMode="auto">
          <a:xfrm>
            <a:off x="2566988" y="61055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+</a:t>
            </a:r>
            <a:endParaRPr lang="ru-RU">
              <a:latin typeface="Tahoma" pitchFamily="34" charset="0"/>
            </a:endParaRPr>
          </a:p>
        </p:txBody>
      </p:sp>
      <p:sp>
        <p:nvSpPr>
          <p:cNvPr id="158" name="Прямоугольник 157"/>
          <p:cNvSpPr>
            <a:spLocks noChangeArrowheads="1"/>
          </p:cNvSpPr>
          <p:nvPr/>
        </p:nvSpPr>
        <p:spPr bwMode="auto">
          <a:xfrm>
            <a:off x="3219450" y="5353050"/>
            <a:ext cx="53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H</a:t>
            </a:r>
            <a:r>
              <a:rPr lang="en-US" sz="2400" baseline="30000">
                <a:solidFill>
                  <a:srgbClr val="7030A0"/>
                </a:solidFill>
                <a:latin typeface="Tahoma" pitchFamily="34" charset="0"/>
              </a:rPr>
              <a:t>+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59" name="Прямоугольник 158"/>
          <p:cNvSpPr>
            <a:spLocks noChangeArrowheads="1"/>
          </p:cNvSpPr>
          <p:nvPr/>
        </p:nvSpPr>
        <p:spPr bwMode="auto">
          <a:xfrm>
            <a:off x="3976688" y="610552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  <a:sym typeface="Wingdings" pitchFamily="2" charset="2"/>
              </a:rPr>
              <a:t></a:t>
            </a:r>
            <a:endParaRPr lang="ru-RU">
              <a:latin typeface="Tahoma" pitchFamily="34" charset="0"/>
            </a:endParaRPr>
          </a:p>
        </p:txBody>
      </p:sp>
      <p:sp>
        <p:nvSpPr>
          <p:cNvPr id="160" name="Прямоугольник 159"/>
          <p:cNvSpPr>
            <a:spLocks noChangeArrowheads="1"/>
          </p:cNvSpPr>
          <p:nvPr/>
        </p:nvSpPr>
        <p:spPr bwMode="auto">
          <a:xfrm>
            <a:off x="4476750" y="5424488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  H</a:t>
            </a:r>
            <a:r>
              <a:rPr lang="en-US" sz="2400" baseline="-25000">
                <a:solidFill>
                  <a:srgbClr val="7030A0"/>
                </a:solidFill>
                <a:latin typeface="Tahoma" pitchFamily="34" charset="0"/>
              </a:rPr>
              <a:t>2</a:t>
            </a:r>
            <a:r>
              <a:rPr lang="en-US" sz="2400">
                <a:solidFill>
                  <a:srgbClr val="7030A0"/>
                </a:solidFill>
                <a:latin typeface="Tahoma" pitchFamily="34" charset="0"/>
              </a:rPr>
              <a:t>O</a:t>
            </a:r>
            <a:endParaRPr lang="ru-RU">
              <a:solidFill>
                <a:srgbClr val="7030A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0833 0.1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01563 0.1030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2483 0.1030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2257 0.1030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0.00729 0.1030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00903 0.1053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4063 0.1030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5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12222 0.1030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2587 0.1169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5521 0.11551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5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0.11551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3.61111E-6 0.11551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10833 0.10162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5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951E-8 L -0.03281 0.10363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5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951E-8 L -0.07951 0.10363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4.3951E-8 L -0.03715 0.10363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5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44 L -0.03906 0.09923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5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185 L -0.03142 0.10409 " pathEditMode="relative" rAng="0" ptsTypes="AA">
                                      <p:cBhvr>
                                        <p:cTn id="1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3951E-8 L -0.0217 0.10363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52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951E-8 L 0.04844 0.10363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12587 0.1169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58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5521 0.11551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58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66667E-6 0.11551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3.61111E-6 0.11551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44321E-7 L -0.05764 0.11126 " pathEditMode="relative" rAng="0" ptsTypes="AA">
                                      <p:cBhvr>
                                        <p:cTn id="37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56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44321E-7 L -0.01042 0.11126 " pathEditMode="relative" rAng="0" ptsTypes="AA">
                                      <p:cBhvr>
                                        <p:cTn id="37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6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44321E-7 L -0.01632 0.11126 " pathEditMode="relative" rAng="0" ptsTypes="AA">
                                      <p:cBhvr>
                                        <p:cTn id="3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6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8.44321E-7 L 0.03229 0.11126 " pathEditMode="relative" rAng="0" ptsTypes="AA">
                                      <p:cBhvr>
                                        <p:cTn id="3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6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0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44321E-7 L 0.0316 0.11126 " pathEditMode="relative" rAng="0" ptsTypes="AA">
                                      <p:cBhvr>
                                        <p:cTn id="40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56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44321E-7 L 0.08091 0.11126 " pathEditMode="relative" rAng="0" ptsTypes="AA">
                                      <p:cBhvr>
                                        <p:cTn id="4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56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0412E-6 L -0.06719 0.1529 " pathEditMode="relative" rAng="0" ptsTypes="AA">
                                      <p:cBhvr>
                                        <p:cTn id="4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76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3065E-6 L 0.0434 0.08003 " pathEditMode="relative" rAng="0" ptsTypes="AA">
                                      <p:cBhvr>
                                        <p:cTn id="4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40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945E-6 L 0.05069 0.07726 " pathEditMode="relative" rAng="0" ptsTypes="AA">
                                      <p:cBhvr>
                                        <p:cTn id="4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44321E-7 L -0.01042 0.11126 " pathEditMode="relative" rAng="0" ptsTypes="AA">
                                      <p:cBhvr>
                                        <p:cTn id="4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6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0162 L 0.03733 0.10802 " pathEditMode="relative" rAng="0" ptsTypes="AA">
                                      <p:cBhvr>
                                        <p:cTn id="45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53"/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717 L -0.24775 0.10872 " pathEditMode="relative" rAng="0" ptsTypes="AA">
                                      <p:cBhvr>
                                        <p:cTn id="46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51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0717 L -0.21962 0.10872 " pathEditMode="relative" rAng="0" ptsTypes="AA">
                                      <p:cBhvr>
                                        <p:cTn id="4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51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625 L -0.21284 0.10294 " pathEditMode="relative" rAng="0" ptsTypes="AA">
                                      <p:cBhvr>
                                        <p:cTn id="4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55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44321E-7 L -0.06563 0.11126 " pathEditMode="relative" rAng="0" ptsTypes="AA">
                                      <p:cBhvr>
                                        <p:cTn id="4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56"/>
                                    </p:animMotion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02151E-8 L -0.00313 0.11288 " pathEditMode="relative" rAng="0" ptsTypes="AA">
                                      <p:cBhvr>
                                        <p:cTn id="49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6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8.44321E-7 L -0.01632 0.11126 " pathEditMode="relative" rAng="0" ptsTypes="AA">
                                      <p:cBhvr>
                                        <p:cTn id="50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56"/>
                                    </p:animMotion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8.44321E-7 L 0.03229 0.11126 " pathEditMode="relative" rAng="0" ptsTypes="AA">
                                      <p:cBhvr>
                                        <p:cTn id="5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56"/>
                                    </p:animMotion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44321E-7 L 0.0316 0.11126 " pathEditMode="relative" rAng="0" ptsTypes="AA">
                                      <p:cBhvr>
                                        <p:cTn id="52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56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44321E-7 L 0.08091 0.11126 " pathEditMode="relative" rAng="0" ptsTypes="AA">
                                      <p:cBhvr>
                                        <p:cTn id="5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56"/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8.44321E-7 L 0.08021 0.11126 " pathEditMode="relative" rAng="0" ptsTypes="AA">
                                      <p:cBhvr>
                                        <p:cTn id="5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00"/>
                            </p:stCondLst>
                            <p:childTnLst>
                              <p:par>
                                <p:cTn id="5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000"/>
                            </p:stCondLst>
                            <p:childTnLst>
                              <p:par>
                                <p:cTn id="5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44321E-7 L -0.01042 0.11126 " pathEditMode="relative" rAng="0" ptsTypes="AA">
                                      <p:cBhvr>
                                        <p:cTn id="5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6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0162 L 0.03733 0.10802 " pathEditMode="relative" rAng="0" ptsTypes="AA">
                                      <p:cBhvr>
                                        <p:cTn id="56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53"/>
                                    </p:animMotion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717 L -0.24775 0.10872 " pathEditMode="relative" rAng="0" ptsTypes="AA">
                                      <p:cBhvr>
                                        <p:cTn id="57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00"/>
                            </p:stCondLst>
                            <p:childTnLst>
                              <p:par>
                                <p:cTn id="5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000"/>
                            </p:stCondLst>
                            <p:childTnLst>
                              <p:par>
                                <p:cTn id="5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9796E-7 L 0.00104 0.10016 " pathEditMode="relative" rAng="0" ptsTypes="AA">
                                      <p:cBhvr>
                                        <p:cTn id="59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0"/>
                                    </p:animMotion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2.08651E-6 L -0.00989 0.11543 " pathEditMode="relative" rAng="0" ptsTypes="AA">
                                      <p:cBhvr>
                                        <p:cTn id="59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578 L 0.00903 0.09669 " pathEditMode="relative" rAng="0" ptsTypes="AA">
                                      <p:cBhvr>
                                        <p:cTn id="60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22" grpId="0"/>
      <p:bldP spid="22" grpId="1"/>
      <p:bldP spid="25" grpId="0"/>
      <p:bldP spid="25" grpId="1"/>
      <p:bldP spid="25" grpId="2"/>
      <p:bldP spid="27" grpId="0"/>
      <p:bldP spid="27" grpId="1"/>
      <p:bldP spid="27" grpId="2"/>
      <p:bldP spid="31" grpId="0"/>
      <p:bldP spid="31" grpId="1"/>
      <p:bldP spid="32" grpId="0"/>
      <p:bldP spid="32" grpId="1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43" grpId="0"/>
      <p:bldP spid="43" grpId="1"/>
      <p:bldP spid="49" grpId="0"/>
      <p:bldP spid="49" grpId="1"/>
      <p:bldP spid="51" grpId="0"/>
      <p:bldP spid="51" grpId="1"/>
      <p:bldP spid="51" grpId="2"/>
      <p:bldP spid="52" grpId="0"/>
      <p:bldP spid="52" grpId="1"/>
      <p:bldP spid="53" grpId="0"/>
      <p:bldP spid="53" grpId="1"/>
      <p:bldP spid="53" grpId="2"/>
      <p:bldP spid="54" grpId="0"/>
      <p:bldP spid="54" grpId="1"/>
      <p:bldP spid="56" grpId="0"/>
      <p:bldP spid="56" grpId="1"/>
      <p:bldP spid="56" grpId="2"/>
      <p:bldP spid="72" grpId="0"/>
      <p:bldP spid="72" grpId="1"/>
      <p:bldP spid="72" grpId="2"/>
      <p:bldP spid="73" grpId="0"/>
      <p:bldP spid="73" grpId="1"/>
      <p:bldP spid="74" grpId="0"/>
      <p:bldP spid="74" grpId="1"/>
      <p:bldP spid="74" grpId="2"/>
      <p:bldP spid="75" grpId="0"/>
      <p:bldP spid="75" grpId="1"/>
      <p:bldP spid="76" grpId="0"/>
      <p:bldP spid="76" grpId="1"/>
      <p:bldP spid="76" grpId="2"/>
      <p:bldP spid="45" grpId="0"/>
      <p:bldP spid="45" grpId="1"/>
      <p:bldP spid="50" grpId="0"/>
      <p:bldP spid="50" grpId="1"/>
      <p:bldP spid="50" grpId="2"/>
      <p:bldP spid="55" grpId="0"/>
      <p:bldP spid="55" grpId="1"/>
      <p:bldP spid="55" grpId="2"/>
      <p:bldP spid="58" grpId="0"/>
      <p:bldP spid="58" grpId="1"/>
      <p:bldP spid="59" grpId="0"/>
      <p:bldP spid="59" grpId="1"/>
      <p:bldP spid="60" grpId="0"/>
      <p:bldP spid="60" grpId="1"/>
      <p:bldP spid="60" grpId="2"/>
      <p:bldP spid="62" grpId="0"/>
      <p:bldP spid="62" grpId="1"/>
      <p:bldP spid="62" grpId="2"/>
      <p:bldP spid="63" grpId="0"/>
      <p:bldP spid="63" grpId="1"/>
      <p:bldP spid="64" grpId="0"/>
      <p:bldP spid="64" grpId="1"/>
      <p:bldP spid="71" grpId="0"/>
      <p:bldP spid="71" grpId="1"/>
      <p:bldP spid="78" grpId="0"/>
      <p:bldP spid="78" grpId="1"/>
      <p:bldP spid="78" grpId="2"/>
      <p:bldP spid="79" grpId="0"/>
      <p:bldP spid="79" grpId="1"/>
      <p:bldP spid="80" grpId="0"/>
      <p:bldP spid="80" grpId="1"/>
      <p:bldP spid="80" grpId="2"/>
      <p:bldP spid="81" grpId="0"/>
      <p:bldP spid="81" grpId="1"/>
      <p:bldP spid="82" grpId="0"/>
      <p:bldP spid="82" grpId="1"/>
      <p:bldP spid="82" grpId="2"/>
      <p:bldP spid="87" grpId="0"/>
      <p:bldP spid="87" grpId="1"/>
      <p:bldP spid="87" grpId="2"/>
      <p:bldP spid="88" grpId="0"/>
      <p:bldP spid="88" grpId="1"/>
      <p:bldP spid="89" grpId="0"/>
      <p:bldP spid="89" grpId="1"/>
      <p:bldP spid="89" grpId="2"/>
      <p:bldP spid="90" grpId="0"/>
      <p:bldP spid="90" grpId="1"/>
      <p:bldP spid="91" grpId="0"/>
      <p:bldP spid="91" grpId="1"/>
      <p:bldP spid="91" grpId="2"/>
      <p:bldP spid="70" grpId="0"/>
      <p:bldP spid="93" grpId="0"/>
      <p:bldP spid="101" grpId="0"/>
      <p:bldP spid="101" grpId="1"/>
      <p:bldP spid="102" grpId="0"/>
      <p:bldP spid="102" grpId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1" grpId="0"/>
      <p:bldP spid="122" grpId="0"/>
      <p:bldP spid="123" grpId="0"/>
      <p:bldP spid="124" grpId="0"/>
      <p:bldP spid="125" grpId="0"/>
      <p:bldP spid="125" grpId="1"/>
      <p:bldP spid="126" grpId="0"/>
      <p:bldP spid="126" grpId="1"/>
      <p:bldP spid="127" grpId="0"/>
      <p:bldP spid="129" grpId="0"/>
      <p:bldP spid="130" grpId="0"/>
      <p:bldP spid="131" grpId="0"/>
      <p:bldP spid="131" grpId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8" grpId="0"/>
      <p:bldP spid="149" grpId="0"/>
      <p:bldP spid="150" grpId="0"/>
      <p:bldP spid="151" grpId="0"/>
      <p:bldP spid="152" grpId="0"/>
      <p:bldP spid="152" grpId="1"/>
      <p:bldP spid="156" grpId="0"/>
      <p:bldP spid="157" grpId="0"/>
      <p:bldP spid="158" grpId="0"/>
      <p:bldP spid="159" grpId="0"/>
      <p:bldP spid="160" grpId="0"/>
      <p:bldP spid="160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487</Words>
  <Application>Microsoft Office PowerPoint</Application>
  <PresentationFormat>Экран (4:3)</PresentationFormat>
  <Paragraphs>175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Продолжите фразу: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User</cp:lastModifiedBy>
  <cp:revision>11</cp:revision>
  <cp:lastPrinted>1601-01-01T00:00:00Z</cp:lastPrinted>
  <dcterms:created xsi:type="dcterms:W3CDTF">1601-01-01T00:00:00Z</dcterms:created>
  <dcterms:modified xsi:type="dcterms:W3CDTF">2013-10-25T17:24:09Z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