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activeX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5" r:id="rId4"/>
    <p:sldId id="269" r:id="rId5"/>
    <p:sldId id="270" r:id="rId6"/>
    <p:sldId id="271" r:id="rId7"/>
    <p:sldId id="272" r:id="rId8"/>
    <p:sldId id="273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77" r:id="rId20"/>
    <p:sldId id="26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6" autoAdjust="0"/>
    <p:restoredTop sz="94660"/>
  </p:normalViewPr>
  <p:slideViewPr>
    <p:cSldViewPr>
      <p:cViewPr varScale="1">
        <p:scale>
          <a:sx n="55" d="100"/>
          <a:sy n="55" d="100"/>
        </p:scale>
        <p:origin x="-8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5512D124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Классный час</a:t>
            </a:r>
            <a:br>
              <a:rPr lang="ru-RU" dirty="0" smtClean="0"/>
            </a:br>
            <a:r>
              <a:rPr lang="ru-RU" dirty="0" smtClean="0"/>
              <a:t>Тема: День правовой помощи. Терроризм – угроза обществу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564904"/>
            <a:ext cx="6400800" cy="3073896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>
                <a:solidFill>
                  <a:schemeClr val="tx1"/>
                </a:solidFill>
              </a:rPr>
              <a:t>Министерством юстиции Российской Федерации совместно с Министерством образования и науки Российской Федерации принято решение о проведении в субъектах Российской Федерации 20 ноября 2013 года всероссийского Дня правовой помощи детям.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 / 45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AutoShape 14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15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16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7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18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19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20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21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AutoShape 22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AutoShape 23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AutoShape 24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AutoShape 25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AutoShape 26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AutoShape 27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AutoShape 28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" name="AutoShape 29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AutoShape 30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" name="AutoShape 31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AutoShape 32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AutoShape 33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" name="AutoShape 34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" name="AutoShape 35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" name="AutoShape 36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" name="AutoShape 37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" name="AutoShape 38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" name="AutoShape 39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" name="AutoShape 40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" name="AutoShape 41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" name="AutoShape 42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" name="AutoShape 43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5" name="AutoShape 44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" name="AutoShape 45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" name="AutoShape 46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" name="AutoShape 47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" name="AutoShape 48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" name="AutoShape 49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2" name="Picture 8" descr="https://docs.google.com/viewer?url=http%3A%2F%2Fnsportal.ru%2Fsites%2Fdefault%2Ffiles%2F2012%2F5%2Fprezentaciya_microsoft_powerpoint_9.ppt&amp;docid=c26222a9840a2abc6ef9a87986d6596b&amp;a=bi&amp;pagenumber=4&amp;w=52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75" y="-5675313"/>
            <a:ext cx="4981575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controls>
      <p:control spid="1027" name="DefaultOcx" r:id="rId2" imgW="390600" imgH="457200"/>
    </p:controls>
    <p:extLst>
      <p:ext uri="{BB962C8B-B14F-4D97-AF65-F5344CB8AC3E}">
        <p14:creationId xmlns:p14="http://schemas.microsoft.com/office/powerpoint/2010/main" xmlns="" val="398529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«Терроризм – угроза обществу»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Террор –</a:t>
            </a:r>
            <a:r>
              <a:rPr lang="ru-RU" dirty="0"/>
              <a:t> запугивание, подавление противников, физическое насилие. Вплоть до физического уничтожения людей совершением актов насилия:</a:t>
            </a:r>
          </a:p>
          <a:p>
            <a:pPr lvl="0"/>
            <a:r>
              <a:rPr lang="ru-RU" dirty="0"/>
              <a:t>убийства, </a:t>
            </a:r>
          </a:p>
          <a:p>
            <a:pPr lvl="0"/>
            <a:r>
              <a:rPr lang="ru-RU" dirty="0"/>
              <a:t>поджоги, </a:t>
            </a:r>
          </a:p>
          <a:p>
            <a:pPr lvl="0"/>
            <a:r>
              <a:rPr lang="ru-RU" dirty="0"/>
              <a:t>взрывы, </a:t>
            </a:r>
          </a:p>
          <a:p>
            <a:pPr lvl="0"/>
            <a:r>
              <a:rPr lang="ru-RU" dirty="0"/>
              <a:t>захват заложников.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5371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Правила поведения в случае угрозы террористического акта.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u="sng" dirty="0"/>
              <a:t>Помните – ваша цель остаться в живых.</a:t>
            </a:r>
            <a:endParaRPr lang="ru-RU" dirty="0"/>
          </a:p>
          <a:p>
            <a:pPr lvl="0"/>
            <a:r>
              <a:rPr lang="ru-RU" dirty="0"/>
              <a:t>Не трогайте, не вскрывайте, не передвигайте обнаруженные подозрительные предметы, т. к. это может привести к взрыву.</a:t>
            </a:r>
          </a:p>
          <a:p>
            <a:pPr lvl="0"/>
            <a:r>
              <a:rPr lang="ru-RU" dirty="0"/>
              <a:t>Сообщайте взрослым или в полицию.</a:t>
            </a:r>
          </a:p>
          <a:p>
            <a:pPr lvl="0"/>
            <a:r>
              <a:rPr lang="ru-RU" dirty="0"/>
              <a:t>Если же вы всё-таки оказались заложником, не допускайте действий, которые могут спровоцировать террористов к применению насилия или оружия.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12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Запомни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Как же не стать жертвой теракта? </a:t>
            </a:r>
            <a:endParaRPr lang="ru-RU" dirty="0"/>
          </a:p>
          <a:p>
            <a:pPr lvl="0"/>
            <a:r>
              <a:rPr lang="ru-RU" dirty="0"/>
              <a:t>Следует избегать </a:t>
            </a:r>
            <a:r>
              <a:rPr lang="ru-RU" dirty="0" smtClean="0"/>
              <a:t>посещения </a:t>
            </a:r>
            <a:r>
              <a:rPr lang="ru-RU" dirty="0"/>
              <a:t>регионов, городов, мест и мероприятий, где возможно проведение терактов. </a:t>
            </a:r>
          </a:p>
          <a:p>
            <a:pPr lvl="0"/>
            <a:r>
              <a:rPr lang="ru-RU" dirty="0"/>
              <a:t>Такой регион, например, Северный Кавказ. </a:t>
            </a:r>
          </a:p>
          <a:p>
            <a:pPr lvl="0"/>
            <a:r>
              <a:rPr lang="ru-RU" dirty="0"/>
              <a:t>Места массового скопления людей - это многолюдные мероприятия. </a:t>
            </a:r>
          </a:p>
          <a:p>
            <a:r>
              <a:rPr lang="ru-RU" b="1" dirty="0"/>
              <a:t>Здесь следует проявлять осмотрительность и гражданскую бдительность.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18167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Что такое гражданская бдительность?</a:t>
            </a:r>
            <a:r>
              <a:rPr lang="ru-RU" dirty="0"/>
              <a:t> </a:t>
            </a:r>
          </a:p>
          <a:p>
            <a:r>
              <a:rPr lang="ru-RU" dirty="0"/>
              <a:t>Например, оставленный кем-то подозрительный предмет:</a:t>
            </a:r>
          </a:p>
          <a:p>
            <a:pPr lvl="0"/>
            <a:r>
              <a:rPr lang="ru-RU" dirty="0"/>
              <a:t>пакет, </a:t>
            </a:r>
          </a:p>
          <a:p>
            <a:pPr lvl="0"/>
            <a:r>
              <a:rPr lang="ru-RU" dirty="0"/>
              <a:t>коробка, </a:t>
            </a:r>
          </a:p>
          <a:p>
            <a:pPr lvl="0"/>
            <a:r>
              <a:rPr lang="ru-RU" dirty="0"/>
              <a:t>чемодан, </a:t>
            </a:r>
          </a:p>
          <a:p>
            <a:pPr lvl="0"/>
            <a:r>
              <a:rPr lang="ru-RU" dirty="0"/>
              <a:t>сумка, </a:t>
            </a:r>
          </a:p>
          <a:p>
            <a:pPr lvl="0"/>
            <a:r>
              <a:rPr lang="ru-RU" dirty="0"/>
              <a:t>игрушка и т. д.</a:t>
            </a:r>
          </a:p>
          <a:p>
            <a:endParaRPr lang="ru-RU" dirty="0"/>
          </a:p>
        </p:txBody>
      </p:sp>
      <p:pic>
        <p:nvPicPr>
          <p:cNvPr id="1026" name="Picture 2" descr="Act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16632"/>
            <a:ext cx="1482725" cy="144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92908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Какие действия необходимо применить при обнаружении подозрительных предметов?</a:t>
            </a:r>
            <a:endParaRPr lang="ru-RU" dirty="0"/>
          </a:p>
          <a:p>
            <a:pPr lvl="0"/>
            <a:r>
              <a:rPr lang="ru-RU" dirty="0"/>
              <a:t>Не трогать, </a:t>
            </a:r>
          </a:p>
          <a:p>
            <a:pPr lvl="0"/>
            <a:r>
              <a:rPr lang="ru-RU" dirty="0"/>
              <a:t>Не вскрывать, </a:t>
            </a:r>
          </a:p>
          <a:p>
            <a:pPr lvl="0"/>
            <a:r>
              <a:rPr lang="ru-RU" dirty="0"/>
              <a:t>Зафиксировать время, </a:t>
            </a:r>
          </a:p>
          <a:p>
            <a:pPr lvl="0"/>
            <a:r>
              <a:rPr lang="ru-RU" dirty="0"/>
              <a:t>Поставить в известность администрацию, </a:t>
            </a:r>
          </a:p>
          <a:p>
            <a:pPr lvl="0"/>
            <a:r>
              <a:rPr lang="ru-RU" dirty="0"/>
              <a:t>Дождаться прибытия полиции.</a:t>
            </a:r>
          </a:p>
        </p:txBody>
      </p:sp>
    </p:spTree>
    <p:extLst>
      <p:ext uri="{BB962C8B-B14F-4D97-AF65-F5344CB8AC3E}">
        <p14:creationId xmlns:p14="http://schemas.microsoft.com/office/powerpoint/2010/main" xmlns="" val="4240241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Если вы услышали выстрелы, находясь дома, ваши первые действия? </a:t>
            </a:r>
            <a:endParaRPr lang="ru-RU" dirty="0"/>
          </a:p>
          <a:p>
            <a:pPr lvl="0"/>
            <a:r>
              <a:rPr lang="ru-RU" dirty="0"/>
              <a:t>Не входить в комнату, со стороны которой слышатся выстрелы, </a:t>
            </a:r>
          </a:p>
          <a:p>
            <a:pPr lvl="0"/>
            <a:r>
              <a:rPr lang="ru-RU" dirty="0"/>
              <a:t>Не стоять у окна, </a:t>
            </a:r>
          </a:p>
          <a:p>
            <a:pPr lvl="0"/>
            <a:r>
              <a:rPr lang="ru-RU" dirty="0"/>
              <a:t>Сообщить по телефону.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91326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Если вам поступила угроза по телефону вам необходимо</a:t>
            </a:r>
            <a:r>
              <a:rPr lang="ru-RU" dirty="0"/>
              <a:t>: </a:t>
            </a:r>
          </a:p>
          <a:p>
            <a:pPr lvl="0"/>
            <a:r>
              <a:rPr lang="ru-RU" dirty="0"/>
              <a:t>Запомнить разговор, </a:t>
            </a:r>
          </a:p>
          <a:p>
            <a:pPr lvl="0"/>
            <a:r>
              <a:rPr lang="ru-RU" dirty="0"/>
              <a:t>Оценить возраст говорящего, </a:t>
            </a:r>
          </a:p>
          <a:p>
            <a:pPr lvl="0"/>
            <a:r>
              <a:rPr lang="ru-RU" dirty="0"/>
              <a:t>Темп речи, голос, </a:t>
            </a:r>
          </a:p>
          <a:p>
            <a:pPr lvl="0"/>
            <a:r>
              <a:rPr lang="ru-RU" dirty="0"/>
              <a:t>Зафиксировать время, </a:t>
            </a:r>
          </a:p>
          <a:p>
            <a:pPr lvl="0"/>
            <a:r>
              <a:rPr lang="ru-RU" dirty="0"/>
              <a:t>Обратиться после звонка в правоохранительные органы. 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66804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Запомни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Если рядом прогремел взрыв, ваши действия? </a:t>
            </a:r>
            <a:endParaRPr lang="ru-RU" dirty="0"/>
          </a:p>
          <a:p>
            <a:pPr lvl="0"/>
            <a:r>
              <a:rPr lang="ru-RU" dirty="0"/>
              <a:t>Упасть на пол,</a:t>
            </a:r>
          </a:p>
          <a:p>
            <a:pPr lvl="0"/>
            <a:r>
              <a:rPr lang="ru-RU" dirty="0"/>
              <a:t>Убедиться в том, что не получил серьезных ран, </a:t>
            </a:r>
          </a:p>
          <a:p>
            <a:pPr lvl="0"/>
            <a:r>
              <a:rPr lang="ru-RU" dirty="0"/>
              <a:t>Осмотреться, </a:t>
            </a:r>
          </a:p>
          <a:p>
            <a:pPr lvl="0"/>
            <a:r>
              <a:rPr lang="ru-RU" dirty="0"/>
              <a:t>Постараться, по возможности оказать первую мед помощь,</a:t>
            </a:r>
          </a:p>
          <a:p>
            <a:pPr lvl="0"/>
            <a:r>
              <a:rPr lang="ru-RU" dirty="0"/>
              <a:t>Выполнять все распоряжения спасателей.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7968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Запомни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Если вы оказались в числе заложников?</a:t>
            </a:r>
            <a:r>
              <a:rPr lang="ru-RU" dirty="0"/>
              <a:t> </a:t>
            </a:r>
          </a:p>
          <a:p>
            <a:pPr lvl="0"/>
            <a:r>
              <a:rPr lang="ru-RU" dirty="0"/>
              <a:t>Помнить, что главная – цель остаться в живых. </a:t>
            </a:r>
          </a:p>
          <a:p>
            <a:pPr lvl="0"/>
            <a:r>
              <a:rPr lang="ru-RU" dirty="0"/>
              <a:t>Не допускать истерик, </a:t>
            </a:r>
          </a:p>
          <a:p>
            <a:pPr lvl="0"/>
            <a:r>
              <a:rPr lang="ru-RU" dirty="0"/>
              <a:t>Не пытаться оказать сопротивление. </a:t>
            </a:r>
          </a:p>
          <a:p>
            <a:pPr lvl="0"/>
            <a:r>
              <a:rPr lang="ru-RU" dirty="0"/>
              <a:t>Ничего не предпринимать без разрешения. </a:t>
            </a:r>
          </a:p>
          <a:p>
            <a:pPr lvl="0"/>
            <a:r>
              <a:rPr lang="ru-RU" dirty="0"/>
              <a:t>Помнить – спецслужбы начали действовать.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25604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https://docs.google.com/viewer?url=http%3A%2F%2Fnsportal.ru%2Fsites%2Fdefault%2Ffiles%2F2012%2F5%2Fprezentaciya_microsoft_powerpoint_9.ppt&amp;docid=c26222a9840a2abc6ef9a87986d6596b&amp;a=bi&amp;pagenumber=1&amp;w=52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764704"/>
            <a:ext cx="7878353" cy="5904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0402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https://docs.google.com/viewer?url=http%3A%2F%2Fnsportal.ru%2Fsites%2Fdefault%2Ffiles%2F2012%2F5%2Fprezentaciya_microsoft_powerpoint_9.ppt&amp;docid=c26222a9840a2abc6ef9a87986d6596b&amp;a=bi&amp;pagenumber=2&amp;w=52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002686"/>
            <a:ext cx="7632848" cy="572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8604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Запомни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/>
              <a:t>Бояться терроризма нельзя, потому что жизнь под страхом очень тяжела и именно этого добиваются террористы, но </a:t>
            </a:r>
            <a:r>
              <a:rPr lang="ru-RU" sz="4400" b="1" dirty="0"/>
              <a:t>нужно быть</a:t>
            </a:r>
            <a:r>
              <a:rPr lang="ru-RU" sz="4400" dirty="0"/>
              <a:t> в любой ситуации </a:t>
            </a:r>
            <a:r>
              <a:rPr lang="ru-RU" sz="4400" b="1" dirty="0"/>
              <a:t>бдительным и осторожным.</a:t>
            </a:r>
            <a:endParaRPr lang="ru-RU" sz="4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80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6" descr="https://docs.google.com/viewer?url=http%3A%2F%2Fnsportal.ru%2Fsites%2Fdefault%2Ffiles%2F2012%2F5%2Fprezentaciya_microsoft_powerpoint_9.ppt&amp;docid=c26222a9840a2abc6ef9a87986d6596b&amp;a=bi&amp;pagenumber=3&amp;w=52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8862767" cy="6642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1821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3" descr="https://docs.google.com/viewer?url=http%3A%2F%2Fnsportal.ru%2Fsites%2Fdefault%2Ffiles%2F2012%2F5%2Fprezentaciya_microsoft_powerpoint_9.ppt&amp;docid=c26222a9840a2abc6ef9a87986d6596b&amp;a=bi&amp;pagenumber=9&amp;w=8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8033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2" descr="https://docs.google.com/viewer?url=http%3A%2F%2Fnsportal.ru%2Fsites%2Fdefault%2Ffiles%2F2012%2F5%2Fprezentaciya_microsoft_powerpoint_9.ppt&amp;docid=c26222a9840a2abc6ef9a87986d6596b&amp;a=bi&amp;pagenumber=8&amp;w=8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6498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1" descr="https://docs.google.com/viewer?url=http%3A%2F%2Fnsportal.ru%2Fsites%2Fdefault%2Ffiles%2F2012%2F5%2Fprezentaciya_microsoft_powerpoint_9.ppt&amp;docid=c26222a9840a2abc6ef9a87986d6596b&amp;a=bi&amp;pagenumber=7&amp;w=52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8670809" cy="6498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3417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0" descr="https://docs.google.com/viewer?url=http%3A%2F%2Fnsportal.ru%2Fsites%2Fdefault%2Ffiles%2F2012%2F5%2Fprezentaciya_microsoft_powerpoint_9.ppt&amp;docid=c26222a9840a2abc6ef9a87986d6596b&amp;a=bi&amp;pagenumber=6&amp;w=52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8550673" cy="6408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9196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9" descr="https://docs.google.com/viewer?url=http%3A%2F%2Fnsportal.ru%2Fsites%2Fdefault%2Ffiles%2F2012%2F5%2Fprezentaciya_microsoft_powerpoint_9.ppt&amp;docid=c26222a9840a2abc6ef9a87986d6596b&amp;a=bi&amp;pagenumber=5&amp;w=52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0"/>
            <a:ext cx="9402663" cy="7047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9523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«Терроризм – угроза обществу»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/>
              <a:t>Терроризм</a:t>
            </a:r>
            <a:r>
              <a:rPr lang="ru-RU" dirty="0"/>
              <a:t> – это тяжкое преступление, когда организованная группа людей стремится достичь своей цели при помощи насилия. </a:t>
            </a:r>
          </a:p>
          <a:p>
            <a:r>
              <a:rPr lang="ru-RU" b="1" dirty="0"/>
              <a:t>Террористы</a:t>
            </a:r>
            <a:r>
              <a:rPr lang="ru-RU" dirty="0"/>
              <a:t> - это люди, которые захватывают в заложники, организуют взрывы в многолюдных местах, используют оружие. Часто жертвами терроризма становятся невинные люди, среди которых есть и дети.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6719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461</Words>
  <Application>Microsoft Office PowerPoint</Application>
  <PresentationFormat>Экран (4:3)</PresentationFormat>
  <Paragraphs>64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Классный час Тема: День правовой помощи. Терроризм – угроза обществу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«Терроризм – угроза обществу» </vt:lpstr>
      <vt:lpstr>«Терроризм – угроза обществу» </vt:lpstr>
      <vt:lpstr>Правила поведения в случае угрозы террористического акта. </vt:lpstr>
      <vt:lpstr>Запомни</vt:lpstr>
      <vt:lpstr>Слайд 13</vt:lpstr>
      <vt:lpstr>Слайд 14</vt:lpstr>
      <vt:lpstr>Слайд 15</vt:lpstr>
      <vt:lpstr>Слайд 16</vt:lpstr>
      <vt:lpstr>Запомни </vt:lpstr>
      <vt:lpstr>Запомни </vt:lpstr>
      <vt:lpstr>Слайд 19</vt:lpstr>
      <vt:lpstr>Запомни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 Тема: День правовой помощи. Терроризм – угроза обществу</dc:title>
  <dc:creator>ДОНСКОВА В С</dc:creator>
  <cp:lastModifiedBy>Валерий</cp:lastModifiedBy>
  <cp:revision>7</cp:revision>
  <dcterms:created xsi:type="dcterms:W3CDTF">2013-11-22T03:15:20Z</dcterms:created>
  <dcterms:modified xsi:type="dcterms:W3CDTF">2014-06-13T16:26:43Z</dcterms:modified>
</cp:coreProperties>
</file>