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CCB7-7DAC-4CB9-ABF6-1D0666B2320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9F1E-D9D1-4E53-A90B-72A8FACB7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Сопряженная</a:t>
            </a:r>
            <a:r>
              <a:rPr lang="ru-RU" sz="2000" baseline="0" dirty="0" smtClean="0"/>
              <a:t> гимнастика – одновременное участие работы пальцев рук и языка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9F1E-D9D1-4E53-A90B-72A8FACB71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Растирание</a:t>
            </a:r>
            <a:r>
              <a:rPr lang="ru-RU" baseline="0" dirty="0" smtClean="0"/>
              <a:t> пальцев массажным шариком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9F1E-D9D1-4E53-A90B-72A8FACB71A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</a:t>
            </a:r>
            <a:r>
              <a:rPr lang="ru-RU" baseline="0" dirty="0" smtClean="0"/>
              <a:t> </a:t>
            </a:r>
            <a:r>
              <a:rPr lang="ru-RU" dirty="0" smtClean="0"/>
              <a:t>(кисть) – </a:t>
            </a:r>
            <a:r>
              <a:rPr lang="ru-RU" dirty="0" err="1" smtClean="0"/>
              <a:t>Джок</a:t>
            </a:r>
            <a:r>
              <a:rPr lang="ru-RU" dirty="0" smtClean="0"/>
              <a:t> (стопа)</a:t>
            </a:r>
            <a:r>
              <a:rPr lang="ru-RU" baseline="0" dirty="0" smtClean="0"/>
              <a:t> – разработал профессор Пак </a:t>
            </a:r>
            <a:r>
              <a:rPr lang="ru-RU" baseline="0" dirty="0" err="1" smtClean="0"/>
              <a:t>Чже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Ву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9F1E-D9D1-4E53-A90B-72A8FACB71A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D236-9974-4FB2-960C-4AA6BBD1792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4501-FF5F-48FA-89B0-BA758877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Пальцы помогают говорить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«Истоки способностей и дарований детей - на кончиках их пальцев. От пальцев, образно говоря, идут тончайшие ручейки, которые питают источник творческой мысли».</a:t>
            </a:r>
          </a:p>
          <a:p>
            <a:r>
              <a:rPr lang="ru-RU" sz="1400" dirty="0" smtClean="0"/>
              <a:t>В.А. Сухомлинский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терапия</a:t>
            </a:r>
            <a:endParaRPr lang="ru-RU" dirty="0"/>
          </a:p>
        </p:txBody>
      </p:sp>
      <p:pic>
        <p:nvPicPr>
          <p:cNvPr id="6" name="Содержимое 5" descr="SAM_00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Достоинства сопряженной гимнастики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Развивает артикуляционную и мелкую моторику одновременно</a:t>
            </a:r>
          </a:p>
          <a:p>
            <a:r>
              <a:rPr lang="ru-RU" dirty="0" smtClean="0"/>
              <a:t>Развивает переключаемость, эмоциональное восприятие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терапии</a:t>
            </a:r>
            <a:endParaRPr lang="ru-RU" dirty="0"/>
          </a:p>
        </p:txBody>
      </p:sp>
      <p:pic>
        <p:nvPicPr>
          <p:cNvPr id="4" name="Содержимое 3" descr="su_jok-1_m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2704787" cy="3791757"/>
          </a:xfrm>
        </p:spPr>
      </p:pic>
      <p:sp>
        <p:nvSpPr>
          <p:cNvPr id="7" name="TextBox 6"/>
          <p:cNvSpPr txBox="1"/>
          <p:nvPr/>
        </p:nvSpPr>
        <p:spPr>
          <a:xfrm>
            <a:off x="500034" y="1643050"/>
            <a:ext cx="4172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Абсолютная безопасность</a:t>
            </a:r>
          </a:p>
          <a:p>
            <a:r>
              <a:rPr lang="ru-RU" sz="2800" dirty="0" smtClean="0"/>
              <a:t>Простота применения</a:t>
            </a:r>
          </a:p>
          <a:p>
            <a:r>
              <a:rPr lang="ru-RU" sz="2800" dirty="0" smtClean="0"/>
              <a:t>Высокая эффективность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Ребенок свободно пользуется словом, получает удовольствие от своей речи</a:t>
            </a:r>
          </a:p>
          <a:p>
            <a:r>
              <a:rPr lang="ru-RU" dirty="0" smtClean="0"/>
              <a:t>Использует богатство интонации, мимики, жестов</a:t>
            </a:r>
          </a:p>
          <a:p>
            <a:r>
              <a:rPr lang="ru-RU" dirty="0" smtClean="0"/>
              <a:t>Повышается интерес к занятиям; любознательность, пытливость детей</a:t>
            </a:r>
          </a:p>
          <a:p>
            <a:r>
              <a:rPr lang="ru-RU" dirty="0" smtClean="0"/>
              <a:t>Формируются знания об определенных </a:t>
            </a:r>
            <a:r>
              <a:rPr lang="ru-RU" smtClean="0"/>
              <a:t>речевых эталонах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1.Укрепление здоровья детей</a:t>
            </a:r>
          </a:p>
          <a:p>
            <a:r>
              <a:rPr lang="ru-RU" dirty="0" smtClean="0"/>
              <a:t>2.Коррекция речевых нарушений у детей с нарушениями речи.</a:t>
            </a:r>
          </a:p>
          <a:p>
            <a:r>
              <a:rPr lang="ru-RU" dirty="0" smtClean="0"/>
              <a:t>3.Повышение интереса и мотивации к занятиям.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Стимуляция речевых зон коры головного мозга</a:t>
            </a:r>
          </a:p>
          <a:p>
            <a:r>
              <a:rPr lang="ru-RU" dirty="0" smtClean="0"/>
              <a:t>2. Воздействие на биологически активные точки организма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1. Традиционные</a:t>
            </a:r>
          </a:p>
          <a:p>
            <a:r>
              <a:rPr lang="ru-RU" sz="2000" dirty="0" smtClean="0"/>
              <a:t>Пальчиковые игры</a:t>
            </a:r>
          </a:p>
          <a:p>
            <a:r>
              <a:rPr lang="ru-RU" sz="2000" dirty="0" smtClean="0"/>
              <a:t>Шнуровка</a:t>
            </a:r>
          </a:p>
          <a:p>
            <a:r>
              <a:rPr lang="ru-RU" sz="2000" dirty="0" err="1" smtClean="0"/>
              <a:t>Бисерография</a:t>
            </a:r>
            <a:endParaRPr lang="ru-RU" sz="2000" dirty="0" smtClean="0"/>
          </a:p>
          <a:p>
            <a:r>
              <a:rPr lang="ru-RU" sz="2000" dirty="0" err="1" smtClean="0"/>
              <a:t>Ниткопись</a:t>
            </a:r>
            <a:endParaRPr lang="ru-RU" sz="2000" dirty="0" smtClean="0"/>
          </a:p>
          <a:p>
            <a:r>
              <a:rPr lang="ru-RU" dirty="0" smtClean="0"/>
              <a:t>2. Инновационные</a:t>
            </a:r>
          </a:p>
          <a:p>
            <a:r>
              <a:rPr lang="ru-RU" sz="2000" dirty="0" smtClean="0"/>
              <a:t>Сопряженная гимнастика</a:t>
            </a:r>
          </a:p>
          <a:p>
            <a:r>
              <a:rPr lang="ru-RU" sz="2000" dirty="0" smtClean="0"/>
              <a:t>Су - </a:t>
            </a:r>
            <a:r>
              <a:rPr lang="ru-RU" sz="2000" dirty="0" err="1"/>
              <a:t>Д</a:t>
            </a:r>
            <a:r>
              <a:rPr lang="ru-RU" sz="2000" dirty="0" err="1" smtClean="0"/>
              <a:t>жок</a:t>
            </a:r>
            <a:r>
              <a:rPr lang="ru-RU" sz="2000" dirty="0" smtClean="0"/>
              <a:t> терапия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6" name="Содержимое 5" descr="пал. иг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Шнуровка</a:t>
            </a:r>
            <a:endParaRPr lang="ru-RU" dirty="0"/>
          </a:p>
        </p:txBody>
      </p:sp>
      <p:pic>
        <p:nvPicPr>
          <p:cNvPr id="4" name="Содержимое 3" descr="SAM_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Бисерография</a:t>
            </a:r>
            <a:endParaRPr lang="ru-RU" dirty="0"/>
          </a:p>
        </p:txBody>
      </p:sp>
      <p:pic>
        <p:nvPicPr>
          <p:cNvPr id="4" name="Содержимое 3" descr="SAM_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Ниткопись</a:t>
            </a:r>
            <a:endParaRPr lang="ru-RU" dirty="0"/>
          </a:p>
        </p:txBody>
      </p:sp>
      <p:pic>
        <p:nvPicPr>
          <p:cNvPr id="4" name="Содержимое 3" descr="ниткопис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Сопряженная гимнастика</a:t>
            </a:r>
            <a:endParaRPr lang="ru-RU" dirty="0"/>
          </a:p>
        </p:txBody>
      </p:sp>
      <p:pic>
        <p:nvPicPr>
          <p:cNvPr id="6" name="Содержимое 5" descr="SAM_059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42873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191</Words>
  <Application>Microsoft Office PowerPoint</Application>
  <PresentationFormat>Экран (4:3)</PresentationFormat>
  <Paragraphs>43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Пальцы помогают говорить</vt:lpstr>
      <vt:lpstr>Цели</vt:lpstr>
      <vt:lpstr>Задачи</vt:lpstr>
      <vt:lpstr>Технологии</vt:lpstr>
      <vt:lpstr>Пальчиковые игры</vt:lpstr>
      <vt:lpstr>Шнуровка</vt:lpstr>
      <vt:lpstr>Бисерография</vt:lpstr>
      <vt:lpstr>Ниткопись</vt:lpstr>
      <vt:lpstr>Сопряженная гимнастика</vt:lpstr>
      <vt:lpstr>Су – Джок терапия</vt:lpstr>
      <vt:lpstr>Достоинства сопряженной гимнастики</vt:lpstr>
      <vt:lpstr>Достоинства Су – Джок терапии</vt:lpstr>
      <vt:lpstr>Результативность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Пальцы помогают говорить</dc:title>
  <dc:creator>namestnikov</dc:creator>
  <cp:lastModifiedBy>namestnikov</cp:lastModifiedBy>
  <cp:revision>9</cp:revision>
  <dcterms:created xsi:type="dcterms:W3CDTF">2014-02-07T16:07:19Z</dcterms:created>
  <dcterms:modified xsi:type="dcterms:W3CDTF">2014-02-11T14:59:13Z</dcterms:modified>
</cp:coreProperties>
</file>