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8" r:id="rId12"/>
    <p:sldId id="264" r:id="rId13"/>
    <p:sldId id="265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8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image" Target="../media/image12.png"/><Relationship Id="rId3" Type="http://schemas.openxmlformats.org/officeDocument/2006/relationships/image" Target="../media/image2.wmf"/><Relationship Id="rId7" Type="http://schemas.openxmlformats.org/officeDocument/2006/relationships/image" Target="../media/image6.gif"/><Relationship Id="rId12" Type="http://schemas.openxmlformats.org/officeDocument/2006/relationships/image" Target="../media/image11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11" Type="http://schemas.openxmlformats.org/officeDocument/2006/relationships/image" Target="../media/image10.wmf"/><Relationship Id="rId5" Type="http://schemas.openxmlformats.org/officeDocument/2006/relationships/image" Target="../media/image4.wmf"/><Relationship Id="rId15" Type="http://schemas.openxmlformats.org/officeDocument/2006/relationships/image" Target="../media/image14.wmf"/><Relationship Id="rId10" Type="http://schemas.openxmlformats.org/officeDocument/2006/relationships/image" Target="../media/image9.wmf"/><Relationship Id="rId4" Type="http://schemas.openxmlformats.org/officeDocument/2006/relationships/image" Target="../media/image3.png"/><Relationship Id="rId9" Type="http://schemas.openxmlformats.org/officeDocument/2006/relationships/image" Target="../media/image8.wmf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703_%D0%B3%D0%BE%D0%B4" TargetMode="External"/><Relationship Id="rId2" Type="http://schemas.openxmlformats.org/officeDocument/2006/relationships/hyperlink" Target="http://ru.wikipedia.org/wiki/%D0%9C%D0%BE%D1%81%D0%BA%D0%B2%D0%B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hyperlink" Target="http://ru.wikipedia.org/wiki/%D0%93%D0%BB%D0%B0%D1%88%D0%B0%D1%82%D0%B0%D0%B9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F%D1%83%D1%88%D0%BA%D0%B8%D0%BD,_%D0%90%D0%BB%D0%B5%D0%BA%D1%81%D0%B0%D0%BD%D0%B4%D1%80_%D0%A1%D0%B5%D1%80%D0%B3%D0%B5%D0%B5%D0%B2%D0%B8%D1%87" TargetMode="External"/><Relationship Id="rId2" Type="http://schemas.openxmlformats.org/officeDocument/2006/relationships/hyperlink" Target="http://ru.wikipedia.org/wiki/XVIII_%D0%B2%D0%B5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6.wmf"/><Relationship Id="rId4" Type="http://schemas.openxmlformats.org/officeDocument/2006/relationships/hyperlink" Target="http://ru.wikipedia.org/wiki/%D0%94%D0%B5%D0%BB%D1%8C%D0%B2%D0%B8%D0%B3,_%D0%90%D0%BD%D1%82%D0%BE%D0%BD_%D0%90%D0%BD%D1%82%D0%BE%D0%BD%D0%BE%D0%B2%D0%B8%D1%87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%D0%9C%D0%B5%D0%B4%D0%BD%D1%8B%D0%B9_%D0%B2%D1%81%D0%B0%D0%B4%D0%BD%D0%B8%D0%B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25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6.gif"/><Relationship Id="rId4" Type="http://schemas.openxmlformats.org/officeDocument/2006/relationships/image" Target="../media/image3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wmf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6.gif"/><Relationship Id="rId7" Type="http://schemas.openxmlformats.org/officeDocument/2006/relationships/image" Target="../media/image40.wmf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Relationship Id="rId9" Type="http://schemas.openxmlformats.org/officeDocument/2006/relationships/image" Target="../media/image4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C:\Users\Валерий\AppData\Local\Microsoft\Windows\Temporary Internet Files\Content.IE5\YKRYV59E\MC90042579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88640"/>
            <a:ext cx="1984375" cy="825500"/>
          </a:xfrm>
          <a:prstGeom prst="rect">
            <a:avLst/>
          </a:prstGeom>
          <a:noFill/>
        </p:spPr>
      </p:pic>
      <p:pic>
        <p:nvPicPr>
          <p:cNvPr id="1036" name="Picture 12" descr="C:\Users\Валерий\AppData\Local\Microsoft\Windows\Temporary Internet Files\Content.IE5\3VBDJESU\MC90023259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-243408"/>
            <a:ext cx="1320297" cy="1819747"/>
          </a:xfrm>
          <a:prstGeom prst="rect">
            <a:avLst/>
          </a:prstGeom>
          <a:noFill/>
        </p:spPr>
      </p:pic>
      <p:pic>
        <p:nvPicPr>
          <p:cNvPr id="1040" name="Picture 16" descr="C:\Users\Валерий\AppData\Local\Microsoft\Windows\Temporary Internet Files\Content.IE5\YKRYV59E\MC90043382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268760"/>
            <a:ext cx="1828572" cy="1828572"/>
          </a:xfrm>
          <a:prstGeom prst="rect">
            <a:avLst/>
          </a:prstGeom>
          <a:noFill/>
        </p:spPr>
      </p:pic>
      <p:pic>
        <p:nvPicPr>
          <p:cNvPr id="1041" name="Picture 17" descr="C:\Users\Валерий\AppData\Local\Microsoft\Windows\Temporary Internet Files\Content.IE5\YKRYV59E\MC90043382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1412776"/>
            <a:ext cx="1828572" cy="18285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692696"/>
            <a:ext cx="7772400" cy="1470025"/>
          </a:xfrm>
        </p:spPr>
        <p:txBody>
          <a:bodyPr>
            <a:noAutofit/>
          </a:bodyPr>
          <a:lstStyle/>
          <a:p>
            <a:r>
              <a:rPr lang="ru-RU" sz="8800" b="1" i="1" dirty="0" smtClean="0">
                <a:solidFill>
                  <a:srgbClr val="00B050"/>
                </a:solidFill>
                <a:latin typeface="Segoe Script" pitchFamily="34" charset="0"/>
              </a:rPr>
              <a:t>День улыбок и смеха </a:t>
            </a:r>
            <a:endParaRPr lang="ru-RU" sz="8800" b="1" i="1" dirty="0">
              <a:solidFill>
                <a:srgbClr val="00B050"/>
              </a:solidFill>
              <a:latin typeface="Segoe Script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Валерий\AppData\Local\Microsoft\Windows\Temporary Internet Files\Content.IE5\78UII6IW\MC900435727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2492896"/>
            <a:ext cx="1730375" cy="1622425"/>
          </a:xfrm>
          <a:prstGeom prst="rect">
            <a:avLst/>
          </a:prstGeom>
          <a:noFill/>
        </p:spPr>
      </p:pic>
      <p:pic>
        <p:nvPicPr>
          <p:cNvPr id="1027" name="Picture 3" descr="C:\Users\Валерий\AppData\Local\Microsoft\Windows\Temporary Internet Files\Content.IE5\3VBDJESU\MC900435795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4509120"/>
            <a:ext cx="1799539" cy="1795882"/>
          </a:xfrm>
          <a:prstGeom prst="rect">
            <a:avLst/>
          </a:prstGeom>
          <a:noFill/>
        </p:spPr>
      </p:pic>
      <p:pic>
        <p:nvPicPr>
          <p:cNvPr id="1028" name="Picture 4" descr="C:\Users\Валерий\AppData\Local\Microsoft\Windows\Temporary Internet Files\Content.IE5\78UII6IW\MC900435727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20688"/>
            <a:ext cx="1730375" cy="1622425"/>
          </a:xfrm>
          <a:prstGeom prst="rect">
            <a:avLst/>
          </a:prstGeom>
          <a:noFill/>
        </p:spPr>
      </p:pic>
      <p:pic>
        <p:nvPicPr>
          <p:cNvPr id="1029" name="Picture 5" descr="C:\Users\Валерий\AppData\Local\Microsoft\Windows\Temporary Internet Files\Content.IE5\3VBDJESU\MC900435795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4437112"/>
            <a:ext cx="1799539" cy="1795882"/>
          </a:xfrm>
          <a:prstGeom prst="rect">
            <a:avLst/>
          </a:prstGeom>
          <a:noFill/>
        </p:spPr>
      </p:pic>
      <p:pic>
        <p:nvPicPr>
          <p:cNvPr id="1030" name="Picture 6" descr="C:\Users\Валерий\AppData\Local\Microsoft\Windows\Temporary Internet Files\Content.IE5\3VBDJESU\MC900435795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63688" y="4437112"/>
            <a:ext cx="1799539" cy="1795882"/>
          </a:xfrm>
          <a:prstGeom prst="rect">
            <a:avLst/>
          </a:prstGeom>
          <a:noFill/>
        </p:spPr>
      </p:pic>
      <p:pic>
        <p:nvPicPr>
          <p:cNvPr id="1031" name="Picture 7" descr="C:\Users\Валерий\AppData\Local\Microsoft\Windows\Temporary Internet Files\Content.IE5\YKRYV59E\MM900041123[1]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336" y="3789040"/>
            <a:ext cx="1752600" cy="1447800"/>
          </a:xfrm>
          <a:prstGeom prst="rect">
            <a:avLst/>
          </a:prstGeom>
          <a:noFill/>
        </p:spPr>
      </p:pic>
      <p:pic>
        <p:nvPicPr>
          <p:cNvPr id="1033" name="Picture 9" descr="C:\Users\Валерий\AppData\Local\Microsoft\Windows\Temporary Internet Files\Content.IE5\3VBDJESU\MC900383546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221088"/>
            <a:ext cx="837590" cy="831190"/>
          </a:xfrm>
          <a:prstGeom prst="rect">
            <a:avLst/>
          </a:prstGeom>
          <a:noFill/>
        </p:spPr>
      </p:pic>
      <p:pic>
        <p:nvPicPr>
          <p:cNvPr id="1034" name="Picture 10" descr="C:\Users\Валерий\AppData\Local\Microsoft\Windows\Temporary Internet Files\Content.IE5\3VBDJESU\MC900232431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52320" y="5346071"/>
            <a:ext cx="1967620" cy="1511929"/>
          </a:xfrm>
          <a:prstGeom prst="rect">
            <a:avLst/>
          </a:prstGeom>
          <a:noFill/>
        </p:spPr>
      </p:pic>
      <p:pic>
        <p:nvPicPr>
          <p:cNvPr id="1037" name="Picture 13" descr="C:\Users\Валерий\AppData\Local\Microsoft\Windows\Temporary Internet Files\Content.IE5\YKRYV59E\MC900424470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43608" y="3356992"/>
            <a:ext cx="1952625" cy="1828800"/>
          </a:xfrm>
          <a:prstGeom prst="rect">
            <a:avLst/>
          </a:prstGeom>
          <a:noFill/>
        </p:spPr>
      </p:pic>
      <p:pic>
        <p:nvPicPr>
          <p:cNvPr id="1038" name="Picture 14" descr="C:\Users\Валерий\AppData\Local\Microsoft\Windows\Temporary Internet Files\Content.IE5\FKZBRUHY\MC900424466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35896" y="4941168"/>
            <a:ext cx="1974850" cy="1698625"/>
          </a:xfrm>
          <a:prstGeom prst="rect">
            <a:avLst/>
          </a:prstGeom>
          <a:noFill/>
        </p:spPr>
      </p:pic>
      <p:pic>
        <p:nvPicPr>
          <p:cNvPr id="1039" name="Picture 15" descr="C:\Users\Валерий\AppData\Local\Microsoft\Windows\Temporary Internet Files\Content.IE5\YKRYV59E\MC90043382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5029428"/>
            <a:ext cx="1828572" cy="1828572"/>
          </a:xfrm>
          <a:prstGeom prst="rect">
            <a:avLst/>
          </a:prstGeom>
          <a:noFill/>
        </p:spPr>
      </p:pic>
      <p:pic>
        <p:nvPicPr>
          <p:cNvPr id="1042" name="Picture 18" descr="C:\Users\Валерий\AppData\Local\Microsoft\Windows\Temporary Internet Files\Content.IE5\FKZBRUHY\MC900433817[1]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08104" y="5589240"/>
            <a:ext cx="1828572" cy="1828572"/>
          </a:xfrm>
          <a:prstGeom prst="rect">
            <a:avLst/>
          </a:prstGeom>
          <a:noFill/>
        </p:spPr>
      </p:pic>
      <p:pic>
        <p:nvPicPr>
          <p:cNvPr id="1043" name="Picture 19" descr="C:\Users\Валерий\AppData\Local\Microsoft\Windows\Temporary Internet Files\Content.IE5\FKZBRUHY\MC900433817[1]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11960" y="2492896"/>
            <a:ext cx="1828572" cy="1828572"/>
          </a:xfrm>
          <a:prstGeom prst="rect">
            <a:avLst/>
          </a:prstGeom>
          <a:noFill/>
        </p:spPr>
      </p:pic>
      <p:pic>
        <p:nvPicPr>
          <p:cNvPr id="1044" name="Picture 20" descr="C:\Users\Валерий\AppData\Local\Microsoft\Windows\Temporary Internet Files\Content.IE5\78UII6IW\MC900433823[1]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2276872"/>
            <a:ext cx="1468532" cy="1468532"/>
          </a:xfrm>
          <a:prstGeom prst="rect">
            <a:avLst/>
          </a:prstGeom>
          <a:noFill/>
        </p:spPr>
      </p:pic>
      <p:pic>
        <p:nvPicPr>
          <p:cNvPr id="1045" name="Picture 21" descr="C:\Users\Валерий\AppData\Local\Microsoft\Windows\Temporary Internet Files\Content.IE5\3VBDJESU\MC900432539[1]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76256" y="1484784"/>
            <a:ext cx="1349610" cy="1349610"/>
          </a:xfrm>
          <a:prstGeom prst="rect">
            <a:avLst/>
          </a:prstGeom>
          <a:noFill/>
        </p:spPr>
      </p:pic>
      <p:pic>
        <p:nvPicPr>
          <p:cNvPr id="1046" name="Picture 22" descr="C:\Users\Валерий\AppData\Local\Microsoft\Windows\Temporary Internet Files\Content.IE5\YKRYV59E\MC900078624[1].wm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4941168"/>
            <a:ext cx="1677433" cy="15712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 descr="C:\Users\Валерий\AppData\Local\Microsoft\Windows\Temporary Internet Files\Content.IE5\78UII6IW\MC90034817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661248"/>
            <a:ext cx="1598362" cy="9989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i="1" dirty="0" smtClean="0"/>
              <a:t>В Шотландии День </a:t>
            </a:r>
            <a:r>
              <a:rPr lang="ru-RU" b="1" i="1" dirty="0" err="1" smtClean="0"/>
              <a:t>дурака</a:t>
            </a:r>
            <a:r>
              <a:rPr lang="ru-RU" b="1" i="1" dirty="0" smtClean="0"/>
              <a:t> отмечается не один день, а целых два! Первый день называют Днем кукушки, а тех, кого удалось обмануть, — «разинями». Второй день празднования называют Днем хвоста. Шотландцы с удовольствием подкладывают друг другу специальные резиновые мешки, которые при надавливании издают не совсем приличные звуки.</a:t>
            </a:r>
            <a:endParaRPr lang="ru-RU" b="1" i="1" dirty="0"/>
          </a:p>
        </p:txBody>
      </p:sp>
      <p:pic>
        <p:nvPicPr>
          <p:cNvPr id="8194" name="Picture 2" descr="C:\Users\Валерий\AppData\Local\Microsoft\Windows\Temporary Internet Files\Content.IE5\FKZBRUHY\MP90040224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476672"/>
            <a:ext cx="1878712" cy="1251985"/>
          </a:xfrm>
          <a:prstGeom prst="rect">
            <a:avLst/>
          </a:prstGeom>
          <a:noFill/>
        </p:spPr>
      </p:pic>
      <p:pic>
        <p:nvPicPr>
          <p:cNvPr id="8195" name="Picture 3" descr="C:\Users\Валерий\AppData\Local\Microsoft\Windows\Temporary Internet Files\Content.IE5\YKRYV59E\MC90040611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32656"/>
            <a:ext cx="1841500" cy="1108075"/>
          </a:xfrm>
          <a:prstGeom prst="rect">
            <a:avLst/>
          </a:prstGeom>
          <a:noFill/>
        </p:spPr>
      </p:pic>
      <p:pic>
        <p:nvPicPr>
          <p:cNvPr id="8196" name="Picture 4" descr="C:\Users\Валерий\AppData\Local\Microsoft\Windows\Temporary Internet Files\Content.IE5\YKRYV59E\MC900110841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74930" y="3501008"/>
            <a:ext cx="1269070" cy="1340768"/>
          </a:xfrm>
          <a:prstGeom prst="rect">
            <a:avLst/>
          </a:prstGeom>
          <a:noFill/>
        </p:spPr>
      </p:pic>
      <p:pic>
        <p:nvPicPr>
          <p:cNvPr id="8197" name="Picture 5" descr="C:\Users\Валерий\AppData\Local\Microsoft\Windows\Temporary Internet Files\Content.IE5\YKRYV59E\MC90033495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8344" y="5589240"/>
            <a:ext cx="1259632" cy="10611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s0.tchkcdn.com/g2-v67RGWRMzJTc0YfdStyYzQ/travel/640x480/f/0/1-8-4-5-9845/20_img_20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76672"/>
            <a:ext cx="2772139" cy="2079104"/>
          </a:xfrm>
          <a:prstGeom prst="rect">
            <a:avLst/>
          </a:prstGeom>
          <a:noFill/>
        </p:spPr>
      </p:pic>
      <p:pic>
        <p:nvPicPr>
          <p:cNvPr id="25608" name="Picture 8" descr="http://7school7.clan.su/_si/0/312910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36912"/>
            <a:ext cx="4381500" cy="4572000"/>
          </a:xfrm>
          <a:prstGeom prst="rect">
            <a:avLst/>
          </a:prstGeom>
          <a:noFill/>
        </p:spPr>
      </p:pic>
      <p:pic>
        <p:nvPicPr>
          <p:cNvPr id="25606" name="Picture 6" descr="http://timer.od.ua/wp-content/uploads/2010/03/picturepicture6012_469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6352" y="4293096"/>
            <a:ext cx="2927648" cy="21957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8229600" cy="4525963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1 апреля </a:t>
            </a:r>
            <a:r>
              <a:rPr lang="ru-RU" b="1" i="1" dirty="0" smtClean="0"/>
              <a:t>в Одессе ежегодно проходит "Юморина". Это сам</a:t>
            </a:r>
            <a:r>
              <a:rPr lang="ru-RU" b="1" i="1" dirty="0" smtClean="0">
                <a:solidFill>
                  <a:srgbClr val="FFFF00"/>
                </a:solidFill>
              </a:rPr>
              <a:t>ый </a:t>
            </a:r>
            <a:r>
              <a:rPr lang="ru-RU" b="1" i="1" dirty="0" smtClean="0"/>
              <a:t>веселый, красочный, весенний, единственный в своем роде, абсолютно неповторимый фестиваль с крепкой </a:t>
            </a:r>
            <a:r>
              <a:rPr lang="ru-RU" b="1" i="1" dirty="0" smtClean="0">
                <a:solidFill>
                  <a:srgbClr val="FF0000"/>
                </a:solidFill>
              </a:rPr>
              <a:t>сорокалетней</a:t>
            </a:r>
            <a:r>
              <a:rPr lang="ru-RU" b="1" i="1" dirty="0" smtClean="0"/>
              <a:t> традицией. Сам день 1 апреля в </a:t>
            </a:r>
            <a:r>
              <a:rPr lang="ru-RU" b="1" i="1" dirty="0" smtClean="0">
                <a:solidFill>
                  <a:srgbClr val="00B050"/>
                </a:solidFill>
              </a:rPr>
              <a:t>Одессе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smtClean="0"/>
              <a:t>– нерабочий. Все жители и гости – на карнавале. </a:t>
            </a:r>
            <a:endParaRPr lang="ru-RU" b="1" i="1" dirty="0"/>
          </a:p>
        </p:txBody>
      </p:sp>
      <p:pic>
        <p:nvPicPr>
          <p:cNvPr id="25602" name="Picture 2" descr="http://s1.tchkcdn.com/g2-AcqzI4Jg0dlgHeXYpn2bkg/travel/82x82/f/0/1-8-4-5-9845/23_img_21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243408"/>
            <a:ext cx="1475656" cy="14756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easyengl.ucoz.ru/_ld/8/736183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20665" cy="6540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img1.liveinternet.ru/images/attach/c/2/73/287/73287699_3419483_b10cb9a20e3550e5d80e9878e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1619672" cy="209892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/>
          <a:lstStyle/>
          <a:p>
            <a:r>
              <a:rPr lang="ru-RU" b="1" i="1" dirty="0" smtClean="0"/>
              <a:t>Когда и кем праздник был завезен в Россию,  точно не известно. Считалось, что в этот день просыпается домовой, и поэтому можно всех обманывать. Утверждают, что Петр I очень любил первоапрельские шутки. Он сам подшучивал над другими и не обижался, когда шутили над ним.</a:t>
            </a:r>
            <a:endParaRPr lang="ru-RU" b="1" i="1" dirty="0"/>
          </a:p>
        </p:txBody>
      </p:sp>
      <p:pic>
        <p:nvPicPr>
          <p:cNvPr id="24580" name="Picture 4" descr="http://www.velvet.by/files/userfiles/13/domovoy1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0"/>
            <a:ext cx="2160240" cy="22232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132856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/>
              <a:t>Первый массовый первоапрельский розыгрыш состоялся в </a:t>
            </a:r>
            <a:r>
              <a:rPr lang="ru-RU" b="1" i="1" dirty="0" smtClean="0">
                <a:hlinkClick r:id="rId2" tooltip="Москва"/>
              </a:rPr>
              <a:t>Москве</a:t>
            </a:r>
            <a:r>
              <a:rPr lang="ru-RU" b="1" i="1" dirty="0" smtClean="0"/>
              <a:t> в </a:t>
            </a:r>
            <a:r>
              <a:rPr lang="ru-RU" b="1" i="1" dirty="0" smtClean="0">
                <a:hlinkClick r:id="rId3" tooltip="1703 год"/>
              </a:rPr>
              <a:t>1703 году</a:t>
            </a:r>
            <a:r>
              <a:rPr lang="ru-RU" b="1" i="1" dirty="0" smtClean="0"/>
              <a:t>. </a:t>
            </a:r>
            <a:r>
              <a:rPr lang="ru-RU" b="1" i="1" dirty="0" smtClean="0">
                <a:hlinkClick r:id="rId4" tooltip="Глашатай"/>
              </a:rPr>
              <a:t>Глашатаи</a:t>
            </a:r>
            <a:r>
              <a:rPr lang="ru-RU" b="1" i="1" dirty="0" smtClean="0"/>
              <a:t> ходили по улицам и приглашали всех прийти на «неслыханное представление». От зрителей отбоя не было. А когда в назначенный час распахнулся занавес, все увидели на подмостках полотнище с надписью: «Первый апрель — никому не верь!» На этом «неслыханное представление» закончилось</a:t>
            </a:r>
            <a:endParaRPr lang="ru-RU" b="1" i="1" dirty="0"/>
          </a:p>
        </p:txBody>
      </p:sp>
      <p:pic>
        <p:nvPicPr>
          <p:cNvPr id="28674" name="Picture 2" descr="http://img0.liveinternet.ru/images/attach/c/8/99/454/99454080_large_len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0"/>
            <a:ext cx="2952328" cy="1954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В произведениях многих писателей и поэтов с конца </a:t>
            </a:r>
            <a:r>
              <a:rPr lang="ru-RU" b="1" i="1" dirty="0" smtClean="0">
                <a:hlinkClick r:id="rId2" tooltip="XVIII век"/>
              </a:rPr>
              <a:t>XVIII века</a:t>
            </a:r>
            <a:r>
              <a:rPr lang="ru-RU" b="1" i="1" dirty="0" smtClean="0"/>
              <a:t> появлялись строчки про первоапрельские розыгрыши. Например, </a:t>
            </a:r>
            <a:r>
              <a:rPr lang="ru-RU" b="1" i="1" dirty="0" smtClean="0">
                <a:hlinkClick r:id="rId3" tooltip="Пушкин, Александр Сергеевич"/>
              </a:rPr>
              <a:t>Пушкин</a:t>
            </a:r>
            <a:r>
              <a:rPr lang="ru-RU" b="1" i="1" dirty="0" smtClean="0"/>
              <a:t> писал в письме </a:t>
            </a:r>
            <a:r>
              <a:rPr lang="ru-RU" b="1" i="1" dirty="0" smtClean="0">
                <a:hlinkClick r:id="rId4" tooltip="Дельвиг, Антон Антонович"/>
              </a:rPr>
              <a:t>А. А. </a:t>
            </a:r>
            <a:r>
              <a:rPr lang="ru-RU" b="1" i="1" dirty="0" err="1" smtClean="0">
                <a:hlinkClick r:id="rId4" tooltip="Дельвиг, Антон Антонович"/>
              </a:rPr>
              <a:t>Дельвигу</a:t>
            </a:r>
            <a:r>
              <a:rPr lang="ru-RU" b="1" i="1" dirty="0" smtClean="0"/>
              <a:t>:</a:t>
            </a:r>
            <a:endParaRPr lang="ru-RU" b="1" i="1" dirty="0"/>
          </a:p>
        </p:txBody>
      </p:sp>
      <p:pic>
        <p:nvPicPr>
          <p:cNvPr id="26626" name="Picture 2" descr="C:\Users\Валерий\AppData\Local\Microsoft\Windows\Temporary Internet Files\Content.IE5\3VBDJESU\MC900415228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3933056"/>
            <a:ext cx="3614534" cy="2276872"/>
          </a:xfrm>
          <a:prstGeom prst="rect">
            <a:avLst/>
          </a:prstGeom>
          <a:noFill/>
        </p:spPr>
      </p:pic>
      <p:pic>
        <p:nvPicPr>
          <p:cNvPr id="26628" name="Picture 4" descr="http://img0.liveinternet.ru/images/attach/c/8/99/454/99454080_large_len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5575" y="-1995488"/>
            <a:ext cx="6286500" cy="4162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i="1" dirty="0" smtClean="0"/>
              <a:t>Брови царь </a:t>
            </a:r>
            <a:r>
              <a:rPr lang="ru-RU" b="1" i="1" dirty="0" err="1" smtClean="0"/>
              <a:t>нахмуря</a:t>
            </a:r>
            <a:r>
              <a:rPr lang="ru-RU" b="1" i="1" dirty="0" smtClean="0"/>
              <a:t>,</a:t>
            </a:r>
            <a:br>
              <a:rPr lang="ru-RU" b="1" i="1" dirty="0" smtClean="0"/>
            </a:br>
            <a:r>
              <a:rPr lang="ru-RU" b="1" i="1" dirty="0" smtClean="0"/>
              <a:t>Говорил: «Вчера</a:t>
            </a:r>
            <a:br>
              <a:rPr lang="ru-RU" b="1" i="1" dirty="0" smtClean="0"/>
            </a:br>
            <a:r>
              <a:rPr lang="ru-RU" b="1" i="1" dirty="0" smtClean="0"/>
              <a:t>повалила буря</a:t>
            </a:r>
            <a:br>
              <a:rPr lang="ru-RU" b="1" i="1" dirty="0" smtClean="0"/>
            </a:br>
            <a:r>
              <a:rPr lang="ru-RU" b="1" i="1" dirty="0" smtClean="0">
                <a:hlinkClick r:id="rId2" tooltip="Медный всадник"/>
              </a:rPr>
              <a:t>Памятник Петра</a:t>
            </a:r>
            <a:r>
              <a:rPr lang="ru-RU" b="1" i="1" dirty="0" smtClean="0"/>
              <a:t>».</a:t>
            </a:r>
            <a:br>
              <a:rPr lang="ru-RU" b="1" i="1" dirty="0" smtClean="0"/>
            </a:br>
            <a:r>
              <a:rPr lang="ru-RU" b="1" i="1" dirty="0" smtClean="0"/>
              <a:t>Тот перепугался:</a:t>
            </a:r>
            <a:br>
              <a:rPr lang="ru-RU" b="1" i="1" dirty="0" smtClean="0"/>
            </a:br>
            <a:r>
              <a:rPr lang="ru-RU" b="1" i="1" dirty="0" smtClean="0"/>
              <a:t>«Я не знал!.. Ужель?» -</a:t>
            </a:r>
            <a:br>
              <a:rPr lang="ru-RU" b="1" i="1" dirty="0" smtClean="0"/>
            </a:br>
            <a:r>
              <a:rPr lang="ru-RU" b="1" i="1" dirty="0" smtClean="0"/>
              <a:t>Царь расхохотался:</a:t>
            </a:r>
            <a:br>
              <a:rPr lang="ru-RU" b="1" i="1" dirty="0" smtClean="0"/>
            </a:br>
            <a:r>
              <a:rPr lang="ru-RU" b="1" i="1" dirty="0" smtClean="0"/>
              <a:t>«Первый, брат, апрель!»</a:t>
            </a:r>
            <a:endParaRPr lang="ru-RU" b="1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Одни зарождение праздника приписывают Древнему Риму, где 17 февраля, а вовсе не первого апреля, праздновался Праздник глупых (</a:t>
            </a:r>
            <a:r>
              <a:rPr lang="ru-RU" b="1" i="1" dirty="0" err="1" smtClean="0"/>
              <a:t>Festum</a:t>
            </a:r>
            <a:r>
              <a:rPr lang="ru-RU" b="1" i="1" dirty="0" smtClean="0"/>
              <a:t> </a:t>
            </a:r>
            <a:r>
              <a:rPr lang="ru-RU" b="1" i="1" dirty="0" err="1" smtClean="0"/>
              <a:t>Stultarum</a:t>
            </a:r>
            <a:r>
              <a:rPr lang="ru-RU" b="1" i="1" dirty="0" smtClean="0"/>
              <a:t>).</a:t>
            </a:r>
            <a:endParaRPr lang="ru-RU" b="1" i="1" dirty="0"/>
          </a:p>
        </p:txBody>
      </p:sp>
      <p:pic>
        <p:nvPicPr>
          <p:cNvPr id="22530" name="Picture 2" descr="C:\Users\Валерий\AppData\Local\Microsoft\Windows\Temporary Internet Files\Content.IE5\FKZBRUHY\MC90042578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05725" y="0"/>
            <a:ext cx="1438275" cy="1905000"/>
          </a:xfrm>
          <a:prstGeom prst="rect">
            <a:avLst/>
          </a:prstGeom>
          <a:noFill/>
        </p:spPr>
      </p:pic>
      <p:pic>
        <p:nvPicPr>
          <p:cNvPr id="22531" name="Picture 3" descr="C:\Users\Валерий\AppData\Local\Microsoft\Windows\Temporary Internet Files\Content.IE5\78UII6IW\MC90042976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653136"/>
            <a:ext cx="933450" cy="1828800"/>
          </a:xfrm>
          <a:prstGeom prst="rect">
            <a:avLst/>
          </a:prstGeom>
          <a:noFill/>
        </p:spPr>
      </p:pic>
      <p:pic>
        <p:nvPicPr>
          <p:cNvPr id="22532" name="Picture 4" descr="C:\Users\Валерий\AppData\Local\Microsoft\Windows\Temporary Internet Files\Content.IE5\3VBDJESU\MC90043185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3645024"/>
            <a:ext cx="1905000" cy="1622425"/>
          </a:xfrm>
          <a:prstGeom prst="rect">
            <a:avLst/>
          </a:prstGeom>
          <a:noFill/>
        </p:spPr>
      </p:pic>
      <p:pic>
        <p:nvPicPr>
          <p:cNvPr id="22533" name="Picture 5" descr="C:\Users\Валерий\AppData\Local\Microsoft\Windows\Temporary Internet Files\Content.IE5\YKRYV59E\MC900431859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0"/>
            <a:ext cx="2003425" cy="1209675"/>
          </a:xfrm>
          <a:prstGeom prst="rect">
            <a:avLst/>
          </a:prstGeom>
          <a:noFill/>
        </p:spPr>
      </p:pic>
      <p:pic>
        <p:nvPicPr>
          <p:cNvPr id="22534" name="Picture 6" descr="C:\Users\Валерий\AppData\Local\Microsoft\Windows\Temporary Internet Files\Content.IE5\78UII6IW\MC900406286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5373216"/>
            <a:ext cx="1873250" cy="1225550"/>
          </a:xfrm>
          <a:prstGeom prst="rect">
            <a:avLst/>
          </a:prstGeom>
          <a:noFill/>
        </p:spPr>
      </p:pic>
      <p:pic>
        <p:nvPicPr>
          <p:cNvPr id="22535" name="Picture 7" descr="C:\Users\Валерий\AppData\Local\Microsoft\Windows\Temporary Internet Files\Content.IE5\3VBDJESU\MC900412406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4130476"/>
            <a:ext cx="3240360" cy="24956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Другие зарождение праздника переносят в древнюю Индию, где 31 марта отмечали День шуток и затей.</a:t>
            </a:r>
            <a:endParaRPr lang="ru-RU" b="1" i="1" dirty="0"/>
          </a:p>
        </p:txBody>
      </p:sp>
      <p:pic>
        <p:nvPicPr>
          <p:cNvPr id="23554" name="Picture 2" descr="C:\Users\Валерий\AppData\Local\Microsoft\Windows\Temporary Internet Files\Content.IE5\78UII6IW\MC90037925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717032"/>
            <a:ext cx="2013338" cy="1210424"/>
          </a:xfrm>
          <a:prstGeom prst="rect">
            <a:avLst/>
          </a:prstGeom>
          <a:noFill/>
        </p:spPr>
      </p:pic>
      <p:pic>
        <p:nvPicPr>
          <p:cNvPr id="23555" name="Picture 3" descr="C:\Users\Валерий\AppData\Local\Microsoft\Windows\Temporary Internet Files\Content.IE5\3VBDJESU\MC90042976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501008"/>
            <a:ext cx="933450" cy="1828800"/>
          </a:xfrm>
          <a:prstGeom prst="rect">
            <a:avLst/>
          </a:prstGeom>
          <a:noFill/>
        </p:spPr>
      </p:pic>
      <p:pic>
        <p:nvPicPr>
          <p:cNvPr id="23557" name="Picture 5" descr="C:\Users\Валерий\AppData\Local\Microsoft\Windows\Temporary Internet Files\Content.IE5\3VBDJESU\MC90043493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221088"/>
            <a:ext cx="977900" cy="1847850"/>
          </a:xfrm>
          <a:prstGeom prst="rect">
            <a:avLst/>
          </a:prstGeom>
          <a:noFill/>
        </p:spPr>
      </p:pic>
      <p:pic>
        <p:nvPicPr>
          <p:cNvPr id="23558" name="Picture 6" descr="C:\Users\Валерий\AppData\Local\Microsoft\Windows\Temporary Internet Files\Content.IE5\YKRYV59E\MC900435304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4797152"/>
            <a:ext cx="1838325" cy="1752600"/>
          </a:xfrm>
          <a:prstGeom prst="rect">
            <a:avLst/>
          </a:prstGeom>
          <a:noFill/>
        </p:spPr>
      </p:pic>
      <p:pic>
        <p:nvPicPr>
          <p:cNvPr id="23559" name="Picture 7" descr="C:\Users\Валерий\AppData\Local\Microsoft\Windows\Temporary Internet Files\Content.IE5\FKZBRUHY\MC900435298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6336" y="2636912"/>
            <a:ext cx="1349375" cy="1898650"/>
          </a:xfrm>
          <a:prstGeom prst="rect">
            <a:avLst/>
          </a:prstGeom>
          <a:noFill/>
        </p:spPr>
      </p:pic>
      <p:pic>
        <p:nvPicPr>
          <p:cNvPr id="23560" name="Picture 8" descr="C:\Users\Валерий\AppData\Local\Microsoft\Windows\Temporary Internet Files\Content.IE5\78UII6IW\MC900195452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92924" y="5044745"/>
            <a:ext cx="1751076" cy="1813255"/>
          </a:xfrm>
          <a:prstGeom prst="rect">
            <a:avLst/>
          </a:prstGeom>
          <a:noFill/>
        </p:spPr>
      </p:pic>
      <p:pic>
        <p:nvPicPr>
          <p:cNvPr id="23561" name="Picture 9" descr="C:\Users\Валерий\AppData\Local\Microsoft\Windows\Temporary Internet Files\Content.IE5\78UII6IW\MC900195452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19672" y="5044745"/>
            <a:ext cx="1751076" cy="18132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Валерий\AppData\Local\Microsoft\Windows\Temporary Internet Files\Content.IE5\3VBDJESU\dglxasset[1].as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2996952"/>
            <a:ext cx="1703527" cy="1793138"/>
          </a:xfrm>
          <a:prstGeom prst="rect">
            <a:avLst/>
          </a:prstGeom>
          <a:noFill/>
        </p:spPr>
      </p:pic>
      <p:pic>
        <p:nvPicPr>
          <p:cNvPr id="2050" name="Picture 2" descr="C:\Users\Валерий\AppData\Local\Microsoft\Windows\Temporary Internet Files\Content.IE5\78UII6IW\dglxasset[1].asp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25144"/>
            <a:ext cx="1997075" cy="19907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i="1" dirty="0" smtClean="0"/>
              <a:t>Когда-то во Франции Новый год праздновали в конце марта. С 25 марта по 1 апреля люди ходили в гости, дарили подарки, веселились как могли. Но в 1562 году Папа Римский Григорий XIII ввел новый календарь — григорианский, и Новый год был перенесен на 1 января. Однако французам было жалко расставаться и со «Старым Новым годом», вот они и продолжали праздновать его 1 апреля, за что их и прозвали «первоапрельскими </a:t>
            </a:r>
            <a:r>
              <a:rPr lang="ru-RU" b="1" i="1" dirty="0" err="1" smtClean="0"/>
              <a:t>дураками</a:t>
            </a:r>
            <a:r>
              <a:rPr lang="ru-RU" b="1" i="1" dirty="0" smtClean="0"/>
              <a:t>».</a:t>
            </a:r>
            <a:endParaRPr lang="ru-RU" b="1" i="1" dirty="0"/>
          </a:p>
        </p:txBody>
      </p:sp>
      <p:pic>
        <p:nvPicPr>
          <p:cNvPr id="4" name="Picture 13" descr="C:\Users\Валерий\AppData\Local\Microsoft\Windows\Temporary Internet Files\Content.IE5\YKRYV59E\MC90042447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-171400"/>
            <a:ext cx="1952625" cy="1828800"/>
          </a:xfrm>
          <a:prstGeom prst="rect">
            <a:avLst/>
          </a:prstGeom>
          <a:noFill/>
        </p:spPr>
      </p:pic>
      <p:pic>
        <p:nvPicPr>
          <p:cNvPr id="5" name="Picture 14" descr="C:\Users\Валерий\AppData\Local\Microsoft\Windows\Temporary Internet Files\Content.IE5\FKZBRUHY\MC900424466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9150" y="-171400"/>
            <a:ext cx="1974850" cy="1698625"/>
          </a:xfrm>
          <a:prstGeom prst="rect">
            <a:avLst/>
          </a:prstGeom>
          <a:noFill/>
        </p:spPr>
      </p:pic>
      <p:pic>
        <p:nvPicPr>
          <p:cNvPr id="6" name="Picture 7" descr="C:\Users\Валерий\AppData\Local\Microsoft\Windows\Temporary Internet Files\Content.IE5\YKRYV59E\MM900041123[1]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5157192"/>
            <a:ext cx="1752600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844824"/>
            <a:ext cx="639045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/>
              <a:t>….но многие в знак несогласия с высочайшим повелением, 1 апреля присылали друг другу традиционный подарок – …...</a:t>
            </a:r>
          </a:p>
          <a:p>
            <a:endParaRPr lang="ru-RU" sz="2800" b="1" i="1" dirty="0" smtClean="0"/>
          </a:p>
          <a:p>
            <a:r>
              <a:rPr lang="ru-RU" sz="2800" b="1" i="1" dirty="0" smtClean="0"/>
              <a:t>Поэтому, во Франции этот день шутливых обманов называется ….</a:t>
            </a:r>
          </a:p>
          <a:p>
            <a:r>
              <a:rPr lang="ru-RU" sz="4800" b="1" i="1" dirty="0" smtClean="0">
                <a:solidFill>
                  <a:srgbClr val="00B050"/>
                </a:solidFill>
                <a:latin typeface="Segoe Script" pitchFamily="34" charset="0"/>
              </a:rPr>
              <a:t>« апрельская рыба». </a:t>
            </a:r>
            <a:endParaRPr lang="ru-RU" sz="4800" b="1" i="1" dirty="0">
              <a:solidFill>
                <a:srgbClr val="00B050"/>
              </a:solidFill>
              <a:latin typeface="Segoe Script" pitchFamily="34" charset="0"/>
            </a:endParaRPr>
          </a:p>
        </p:txBody>
      </p:sp>
      <p:pic>
        <p:nvPicPr>
          <p:cNvPr id="3075" name="Picture 3" descr="C:\Users\Валерий\AppData\Local\Microsoft\Windows\Temporary Internet Files\Content.IE5\3VBDJESU\dglxasset[2].as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996952"/>
            <a:ext cx="2292036" cy="9370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В Англии 1 апреля – « День всех </a:t>
            </a:r>
            <a:r>
              <a:rPr lang="ru-RU" b="1" i="1" dirty="0" err="1" smtClean="0"/>
              <a:t>дураков</a:t>
            </a:r>
            <a:r>
              <a:rPr lang="ru-RU" b="1" i="1" dirty="0" smtClean="0"/>
              <a:t>». С полуночи до 12 часов дня 1 апреля каждый может подшутить над своими друзьями, знакомыми, обмануть их. Того, кто попадается на первоапрельскую шутку, встречают веселым смехом и криками: « Апрельский </a:t>
            </a:r>
            <a:r>
              <a:rPr lang="ru-RU" b="1" i="1" dirty="0" err="1" smtClean="0"/>
              <a:t>дурак</a:t>
            </a:r>
            <a:r>
              <a:rPr lang="ru-RU" b="1" i="1" dirty="0" smtClean="0"/>
              <a:t>!».</a:t>
            </a:r>
            <a:endParaRPr lang="ru-RU" b="1" i="1" dirty="0"/>
          </a:p>
        </p:txBody>
      </p:sp>
      <p:pic>
        <p:nvPicPr>
          <p:cNvPr id="4099" name="Picture 3" descr="C:\Users\Валерий\AppData\Local\Microsoft\Windows\Temporary Internet Files\Content.IE5\FKZBRUHY\MM900309774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332656"/>
            <a:ext cx="1219200" cy="1219200"/>
          </a:xfrm>
          <a:prstGeom prst="rect">
            <a:avLst/>
          </a:prstGeom>
          <a:noFill/>
        </p:spPr>
      </p:pic>
      <p:pic>
        <p:nvPicPr>
          <p:cNvPr id="4100" name="Picture 4" descr="C:\Users\Валерий\AppData\Local\Microsoft\Windows\Temporary Internet Files\Content.IE5\78UII6IW\MC90032089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135270"/>
            <a:ext cx="1641348" cy="1722730"/>
          </a:xfrm>
          <a:prstGeom prst="rect">
            <a:avLst/>
          </a:prstGeom>
          <a:noFill/>
        </p:spPr>
      </p:pic>
      <p:pic>
        <p:nvPicPr>
          <p:cNvPr id="4101" name="Picture 5" descr="C:\Users\Валерий\AppData\Local\Microsoft\Windows\Temporary Internet Files\Content.IE5\FKZBRUHY\MC90040465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5016500"/>
            <a:ext cx="1768475" cy="1841500"/>
          </a:xfrm>
          <a:prstGeom prst="rect">
            <a:avLst/>
          </a:prstGeom>
          <a:noFill/>
        </p:spPr>
      </p:pic>
      <p:pic>
        <p:nvPicPr>
          <p:cNvPr id="8" name="Picture 7" descr="C:\Users\Валерий\AppData\Local\Microsoft\Windows\Temporary Internet Files\Content.IE5\YKRYV59E\MM900041123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4941168"/>
            <a:ext cx="1752600" cy="1447800"/>
          </a:xfrm>
          <a:prstGeom prst="rect">
            <a:avLst/>
          </a:prstGeom>
          <a:noFill/>
        </p:spPr>
      </p:pic>
      <p:pic>
        <p:nvPicPr>
          <p:cNvPr id="9" name="Picture 18" descr="C:\Users\Валерий\AppData\Local\Microsoft\Windows\Temporary Internet Files\Content.IE5\FKZBRUHY\MC900433817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260648"/>
            <a:ext cx="1440160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i="1" dirty="0" smtClean="0"/>
              <a:t>В Болгарии День смеха в особом почете. Жители этой страны очень любят шутки и розыгрыши. Особенно радуются празднику дети. Газеты и радио тоже с удовольствием разыгрывают население, преподнося просто сногсшибательные новости!</a:t>
            </a:r>
          </a:p>
          <a:p>
            <a:r>
              <a:rPr lang="ru-RU" b="1" i="1" dirty="0" smtClean="0"/>
              <a:t>Есть в Болгарии такой город Габрово. Жители этого города славятся своим непревзойденным чувством юмора. Там постоянно проходят выставки карикатур и устраиваются юморины. </a:t>
            </a:r>
            <a:r>
              <a:rPr lang="ru-RU" b="1" i="1" dirty="0" err="1" smtClean="0"/>
              <a:t>Габровцы</a:t>
            </a:r>
            <a:r>
              <a:rPr lang="ru-RU" b="1" i="1" dirty="0" smtClean="0"/>
              <a:t> слывут ужасными скрягами, причем сами же над собой из-за этого и подтрунивают.</a:t>
            </a:r>
          </a:p>
          <a:p>
            <a:endParaRPr lang="ru-RU" dirty="0"/>
          </a:p>
        </p:txBody>
      </p:sp>
      <p:pic>
        <p:nvPicPr>
          <p:cNvPr id="5122" name="Picture 2" descr="C:\Users\Валерий\AppData\Local\Microsoft\Windows\Temporary Internet Files\Content.IE5\YKRYV59E\MC90001590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5854897"/>
            <a:ext cx="1278245" cy="1003103"/>
          </a:xfrm>
          <a:prstGeom prst="rect">
            <a:avLst/>
          </a:prstGeom>
          <a:noFill/>
        </p:spPr>
      </p:pic>
      <p:pic>
        <p:nvPicPr>
          <p:cNvPr id="5" name="Picture 7" descr="C:\Users\Валерий\AppData\Local\Microsoft\Windows\Temporary Internet Files\Content.IE5\YKRYV59E\MM900041123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10200"/>
            <a:ext cx="1752600" cy="1447800"/>
          </a:xfrm>
          <a:prstGeom prst="rect">
            <a:avLst/>
          </a:prstGeom>
          <a:noFill/>
        </p:spPr>
      </p:pic>
      <p:pic>
        <p:nvPicPr>
          <p:cNvPr id="6" name="Picture 14" descr="C:\Users\Валерий\AppData\Local\Microsoft\Windows\Temporary Internet Files\Content.IE5\FKZBRUHY\MC90042446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60648"/>
            <a:ext cx="1296144" cy="1114851"/>
          </a:xfrm>
          <a:prstGeom prst="rect">
            <a:avLst/>
          </a:prstGeom>
          <a:noFill/>
        </p:spPr>
      </p:pic>
      <p:pic>
        <p:nvPicPr>
          <p:cNvPr id="5124" name="Picture 4" descr="C:\Users\Валерий\AppData\Local\Microsoft\Windows\Temporary Internet Files\Content.IE5\YKRYV59E\dglxasset[1].asp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300015">
            <a:off x="3948465" y="5610385"/>
            <a:ext cx="1315756" cy="176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i="1" dirty="0" smtClean="0"/>
              <a:t>«Первоапрельская рыбка» — именно так в Италии называют этот международный праздник. Итальянские шутки совершенно безобидны. 1 апреля на спине какого-нибудь итальянца можно увидеть симпатичную бумажную рыбку, старательно нарисованную и раскрашенную.</a:t>
            </a:r>
          </a:p>
          <a:p>
            <a:r>
              <a:rPr lang="ru-RU" b="1" i="1" dirty="0" smtClean="0"/>
              <a:t>Если 1 апреля идет дождь, то в зонтик вам кто-нибудь может бросить конфетти. Раскроете зонтик — будет настоящий фейерверк! А еще кто-нибудь из членов семьи запросто может перевести все часы в доме на час назад. Вместо сахара в сахарнице почему-то появляется соль, а в солонке, откуда ни возьмись, — сахар!</a:t>
            </a:r>
          </a:p>
          <a:p>
            <a:endParaRPr lang="ru-RU" dirty="0"/>
          </a:p>
        </p:txBody>
      </p:sp>
      <p:pic>
        <p:nvPicPr>
          <p:cNvPr id="4" name="Picture 3" descr="C:\Users\Валерий\AppData\Local\Microsoft\Windows\Temporary Internet Files\Content.IE5\3VBDJESU\dglxasset[2].as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04664"/>
            <a:ext cx="2292036" cy="937034"/>
          </a:xfrm>
          <a:prstGeom prst="rect">
            <a:avLst/>
          </a:prstGeom>
          <a:noFill/>
        </p:spPr>
      </p:pic>
      <p:pic>
        <p:nvPicPr>
          <p:cNvPr id="6146" name="Picture 2" descr="C:\Users\Валерий\AppData\Local\Microsoft\Windows\Temporary Internet Files\Content.IE5\3VBDJESU\MC90043207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1032532" cy="1224136"/>
          </a:xfrm>
          <a:prstGeom prst="rect">
            <a:avLst/>
          </a:prstGeom>
          <a:noFill/>
        </p:spPr>
      </p:pic>
      <p:pic>
        <p:nvPicPr>
          <p:cNvPr id="6147" name="Picture 3" descr="C:\Users\Валерий\AppData\Local\Microsoft\Windows\Temporary Internet Files\Content.IE5\FKZBRUHY\MC90043207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5708650"/>
            <a:ext cx="1028700" cy="1149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В Финляндии 1 апреля, как и в других странах, считается Днем шуток и обманов. А финны шутить умеют! Например, издавна во время больших праздников родители давали детям шуточные поручения — отправляли в соседский двор за чем-нибудь несуществующим, например, за стеклянными ножницами.</a:t>
            </a:r>
            <a:endParaRPr lang="ru-RU" b="1" i="1" dirty="0"/>
          </a:p>
        </p:txBody>
      </p:sp>
      <p:pic>
        <p:nvPicPr>
          <p:cNvPr id="7170" name="Picture 2" descr="C:\Users\Валерий\AppData\Local\Microsoft\Windows\Temporary Internet Files\Content.IE5\YKRYV59E\MC90001591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88640"/>
            <a:ext cx="2106748" cy="1650264"/>
          </a:xfrm>
          <a:prstGeom prst="rect">
            <a:avLst/>
          </a:prstGeom>
          <a:noFill/>
        </p:spPr>
      </p:pic>
      <p:pic>
        <p:nvPicPr>
          <p:cNvPr id="5" name="Picture 7" descr="C:\Users\Валерий\AppData\Local\Microsoft\Windows\Temporary Internet Files\Content.IE5\YKRYV59E\MM900041123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5229200"/>
            <a:ext cx="1752600" cy="1447800"/>
          </a:xfrm>
          <a:prstGeom prst="rect">
            <a:avLst/>
          </a:prstGeom>
          <a:noFill/>
        </p:spPr>
      </p:pic>
      <p:pic>
        <p:nvPicPr>
          <p:cNvPr id="7172" name="Picture 4" descr="C:\Users\Валерий\AppData\Local\Microsoft\Windows\Temporary Internet Files\Content.IE5\YKRYV59E\MC90041364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6021288"/>
            <a:ext cx="669547" cy="608728"/>
          </a:xfrm>
          <a:prstGeom prst="rect">
            <a:avLst/>
          </a:prstGeom>
          <a:noFill/>
        </p:spPr>
      </p:pic>
      <p:pic>
        <p:nvPicPr>
          <p:cNvPr id="7173" name="Picture 5" descr="C:\Users\Валерий\AppData\Local\Microsoft\Windows\Temporary Internet Files\Content.IE5\YKRYV59E\MC900349401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60648"/>
            <a:ext cx="1823314" cy="1476756"/>
          </a:xfrm>
          <a:prstGeom prst="rect">
            <a:avLst/>
          </a:prstGeom>
          <a:noFill/>
        </p:spPr>
      </p:pic>
      <p:pic>
        <p:nvPicPr>
          <p:cNvPr id="7174" name="Picture 6" descr="C:\Users\Валерий\AppData\Local\Microsoft\Windows\Temporary Internet Files\Content.IE5\FKZBRUHY\MC900334894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3313" y="2348880"/>
            <a:ext cx="1840687" cy="1759306"/>
          </a:xfrm>
          <a:prstGeom prst="rect">
            <a:avLst/>
          </a:prstGeom>
          <a:noFill/>
        </p:spPr>
      </p:pic>
      <p:pic>
        <p:nvPicPr>
          <p:cNvPr id="7175" name="Picture 7" descr="C:\Users\Валерий\AppData\Local\Microsoft\Windows\Temporary Internet Files\Content.IE5\78UII6IW\MC900370556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5733256"/>
            <a:ext cx="903427" cy="761695"/>
          </a:xfrm>
          <a:prstGeom prst="rect">
            <a:avLst/>
          </a:prstGeom>
          <a:noFill/>
        </p:spPr>
      </p:pic>
      <p:pic>
        <p:nvPicPr>
          <p:cNvPr id="7176" name="Picture 8" descr="C:\Users\Валерий\AppData\Local\Microsoft\Windows\Temporary Internet Files\Content.IE5\YKRYV59E\MC900339936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492896"/>
            <a:ext cx="818388" cy="1152144"/>
          </a:xfrm>
          <a:prstGeom prst="rect">
            <a:avLst/>
          </a:prstGeom>
          <a:noFill/>
        </p:spPr>
      </p:pic>
      <p:pic>
        <p:nvPicPr>
          <p:cNvPr id="7177" name="Picture 9" descr="C:\Users\Валерий\AppData\Local\Microsoft\Windows\Temporary Internet Files\Content.IE5\FKZBRUHY\MC900251243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44408" y="4437112"/>
            <a:ext cx="599846" cy="9125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545</Words>
  <Application>Microsoft Office PowerPoint</Application>
  <PresentationFormat>Экран (4:3)</PresentationFormat>
  <Paragraphs>21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День улыбок и смеха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улыбок и смеха</dc:title>
  <dc:creator>Валерий</dc:creator>
  <cp:lastModifiedBy>Валерий</cp:lastModifiedBy>
  <cp:revision>18</cp:revision>
  <dcterms:created xsi:type="dcterms:W3CDTF">2014-04-03T17:19:12Z</dcterms:created>
  <dcterms:modified xsi:type="dcterms:W3CDTF">2014-06-13T16:53:19Z</dcterms:modified>
</cp:coreProperties>
</file>