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43518-BE6C-451D-BD07-8A80E6EA4C13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</dgm:pt>
    <dgm:pt modelId="{0F3030AA-F68C-4481-B960-EB7D738C258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B225B313-EB10-4EBD-8E4D-41C9F519FFC3}" type="parTrans" cxnId="{ABFFC59D-92C3-4E7A-B72E-966827C8D4AD}">
      <dgm:prSet/>
      <dgm:spPr/>
      <dgm:t>
        <a:bodyPr/>
        <a:lstStyle/>
        <a:p>
          <a:endParaRPr lang="ru-RU"/>
        </a:p>
      </dgm:t>
    </dgm:pt>
    <dgm:pt modelId="{112395C4-7C59-424B-B7B6-5A78664F097A}" type="sibTrans" cxnId="{ABFFC59D-92C3-4E7A-B72E-966827C8D4AD}">
      <dgm:prSet/>
      <dgm:spPr/>
      <dgm:t>
        <a:bodyPr/>
        <a:lstStyle/>
        <a:p>
          <a:endParaRPr lang="ru-RU"/>
        </a:p>
      </dgm:t>
    </dgm:pt>
    <dgm:pt modelId="{9180A688-0AEE-49B9-910B-F9216E3940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E8059813-BA75-4872-AF25-DBA0A794F692}" type="parTrans" cxnId="{6F0AC395-52B7-4CDF-A5CF-35350985B866}">
      <dgm:prSet/>
      <dgm:spPr/>
      <dgm:t>
        <a:bodyPr/>
        <a:lstStyle/>
        <a:p>
          <a:endParaRPr lang="ru-RU"/>
        </a:p>
      </dgm:t>
    </dgm:pt>
    <dgm:pt modelId="{07C3BBC7-E929-4EC8-B2D7-ABEEFD2A20B3}" type="sibTrans" cxnId="{6F0AC395-52B7-4CDF-A5CF-35350985B866}">
      <dgm:prSet/>
      <dgm:spPr/>
      <dgm:t>
        <a:bodyPr/>
        <a:lstStyle/>
        <a:p>
          <a:endParaRPr lang="ru-RU"/>
        </a:p>
      </dgm:t>
    </dgm:pt>
    <dgm:pt modelId="{1F952BC0-004E-42A7-B7A7-104583B796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D21FF110-C718-4643-8AE3-2532971F670E}" type="parTrans" cxnId="{9E3C590E-79C9-4D42-AB1B-45668F847365}">
      <dgm:prSet/>
      <dgm:spPr/>
      <dgm:t>
        <a:bodyPr/>
        <a:lstStyle/>
        <a:p>
          <a:endParaRPr lang="ru-RU"/>
        </a:p>
      </dgm:t>
    </dgm:pt>
    <dgm:pt modelId="{1CA7F311-72D5-4B4F-9482-09BC658F0F3F}" type="sibTrans" cxnId="{9E3C590E-79C9-4D42-AB1B-45668F847365}">
      <dgm:prSet/>
      <dgm:spPr/>
      <dgm:t>
        <a:bodyPr/>
        <a:lstStyle/>
        <a:p>
          <a:endParaRPr lang="ru-RU"/>
        </a:p>
      </dgm:t>
    </dgm:pt>
    <dgm:pt modelId="{CB3A1E51-5445-411C-83D6-6252798EA2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FFB0261B-6ACC-4209-A406-6CDCD2D9A771}" type="parTrans" cxnId="{72A90EDA-E10D-47A8-B820-BE3519A2578D}">
      <dgm:prSet/>
      <dgm:spPr/>
      <dgm:t>
        <a:bodyPr/>
        <a:lstStyle/>
        <a:p>
          <a:endParaRPr lang="ru-RU"/>
        </a:p>
      </dgm:t>
    </dgm:pt>
    <dgm:pt modelId="{A2C97620-706F-4C81-9E7A-A4AC08F872EF}" type="sibTrans" cxnId="{72A90EDA-E10D-47A8-B820-BE3519A2578D}">
      <dgm:prSet/>
      <dgm:spPr/>
      <dgm:t>
        <a:bodyPr/>
        <a:lstStyle/>
        <a:p>
          <a:endParaRPr lang="ru-RU"/>
        </a:p>
      </dgm:t>
    </dgm:pt>
    <dgm:pt modelId="{D18C1C03-3E48-44FE-8FCB-9906BA9D9347}" type="pres">
      <dgm:prSet presAssocID="{E6143518-BE6C-451D-BD07-8A80E6EA4C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035390-8DF5-481B-89D7-69AF9EC7B469}" type="pres">
      <dgm:prSet presAssocID="{0F3030AA-F68C-4481-B960-EB7D738C258D}" presName="hierRoot1" presStyleCnt="0">
        <dgm:presLayoutVars>
          <dgm:hierBranch/>
        </dgm:presLayoutVars>
      </dgm:prSet>
      <dgm:spPr/>
    </dgm:pt>
    <dgm:pt modelId="{AC29BB30-1DE5-457E-BB85-2432A4DB04DE}" type="pres">
      <dgm:prSet presAssocID="{0F3030AA-F68C-4481-B960-EB7D738C258D}" presName="rootComposite1" presStyleCnt="0"/>
      <dgm:spPr/>
    </dgm:pt>
    <dgm:pt modelId="{6A346FB3-B5F5-4F10-96B7-A9AC8E8722FB}" type="pres">
      <dgm:prSet presAssocID="{0F3030AA-F68C-4481-B960-EB7D738C258D}" presName="rootText1" presStyleLbl="node0" presStyleIdx="0" presStyleCnt="1" custScaleX="151667" custScaleY="140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58491B-DD59-40D9-8665-36A0B6390BAB}" type="pres">
      <dgm:prSet presAssocID="{0F3030AA-F68C-4481-B960-EB7D738C25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D1A9074-A082-43A0-9C94-A95B768CCD2B}" type="pres">
      <dgm:prSet presAssocID="{0F3030AA-F68C-4481-B960-EB7D738C258D}" presName="hierChild2" presStyleCnt="0"/>
      <dgm:spPr/>
    </dgm:pt>
    <dgm:pt modelId="{488C98AA-D7BA-43BA-AF88-1323B85B7C9F}" type="pres">
      <dgm:prSet presAssocID="{E8059813-BA75-4872-AF25-DBA0A794F692}" presName="Name35" presStyleLbl="parChTrans1D2" presStyleIdx="0" presStyleCnt="3"/>
      <dgm:spPr/>
      <dgm:t>
        <a:bodyPr/>
        <a:lstStyle/>
        <a:p>
          <a:endParaRPr lang="ru-RU"/>
        </a:p>
      </dgm:t>
    </dgm:pt>
    <dgm:pt modelId="{1688998F-2469-4F70-A9A3-B957EAD061F5}" type="pres">
      <dgm:prSet presAssocID="{9180A688-0AEE-49B9-910B-F9216E394046}" presName="hierRoot2" presStyleCnt="0">
        <dgm:presLayoutVars>
          <dgm:hierBranch/>
        </dgm:presLayoutVars>
      </dgm:prSet>
      <dgm:spPr/>
    </dgm:pt>
    <dgm:pt modelId="{65278653-DBFA-49A3-9497-89C877BFB2BB}" type="pres">
      <dgm:prSet presAssocID="{9180A688-0AEE-49B9-910B-F9216E394046}" presName="rootComposite" presStyleCnt="0"/>
      <dgm:spPr/>
    </dgm:pt>
    <dgm:pt modelId="{7A008C9B-355E-49D4-957A-EAB607C32D7F}" type="pres">
      <dgm:prSet presAssocID="{9180A688-0AEE-49B9-910B-F9216E394046}" presName="rootText" presStyleLbl="node2" presStyleIdx="0" presStyleCnt="3" custScaleX="109371" custScaleY="123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1D22C-1D60-4E8B-A506-59ABC339D7F3}" type="pres">
      <dgm:prSet presAssocID="{9180A688-0AEE-49B9-910B-F9216E394046}" presName="rootConnector" presStyleLbl="node2" presStyleIdx="0" presStyleCnt="3"/>
      <dgm:spPr/>
      <dgm:t>
        <a:bodyPr/>
        <a:lstStyle/>
        <a:p>
          <a:endParaRPr lang="ru-RU"/>
        </a:p>
      </dgm:t>
    </dgm:pt>
    <dgm:pt modelId="{7135DBBB-B27A-42EF-83D4-24C0703EA9A8}" type="pres">
      <dgm:prSet presAssocID="{9180A688-0AEE-49B9-910B-F9216E394046}" presName="hierChild4" presStyleCnt="0"/>
      <dgm:spPr/>
    </dgm:pt>
    <dgm:pt modelId="{E7799099-E7F3-4BA0-AED8-FC77B12A5E5F}" type="pres">
      <dgm:prSet presAssocID="{9180A688-0AEE-49B9-910B-F9216E394046}" presName="hierChild5" presStyleCnt="0"/>
      <dgm:spPr/>
    </dgm:pt>
    <dgm:pt modelId="{8505DAE9-A86C-4ECD-AE8B-708A6211910E}" type="pres">
      <dgm:prSet presAssocID="{D21FF110-C718-4643-8AE3-2532971F670E}" presName="Name35" presStyleLbl="parChTrans1D2" presStyleIdx="1" presStyleCnt="3"/>
      <dgm:spPr/>
      <dgm:t>
        <a:bodyPr/>
        <a:lstStyle/>
        <a:p>
          <a:endParaRPr lang="ru-RU"/>
        </a:p>
      </dgm:t>
    </dgm:pt>
    <dgm:pt modelId="{D3AA37AE-BD8C-402E-947B-53841567821A}" type="pres">
      <dgm:prSet presAssocID="{1F952BC0-004E-42A7-B7A7-104583B796D3}" presName="hierRoot2" presStyleCnt="0">
        <dgm:presLayoutVars>
          <dgm:hierBranch/>
        </dgm:presLayoutVars>
      </dgm:prSet>
      <dgm:spPr/>
    </dgm:pt>
    <dgm:pt modelId="{5A57CD2C-A6B7-4A81-861F-2EBC544F7420}" type="pres">
      <dgm:prSet presAssocID="{1F952BC0-004E-42A7-B7A7-104583B796D3}" presName="rootComposite" presStyleCnt="0"/>
      <dgm:spPr/>
    </dgm:pt>
    <dgm:pt modelId="{F12552F5-87B0-4E76-9051-ED6BF39E0DFF}" type="pres">
      <dgm:prSet presAssocID="{1F952BC0-004E-42A7-B7A7-104583B796D3}" presName="rootText" presStyleLbl="node2" presStyleIdx="1" presStyleCnt="3" custScaleX="108697" custScaleY="136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F91A21-2B1B-42F5-9AF5-0E7D8D1E3E99}" type="pres">
      <dgm:prSet presAssocID="{1F952BC0-004E-42A7-B7A7-104583B796D3}" presName="rootConnector" presStyleLbl="node2" presStyleIdx="1" presStyleCnt="3"/>
      <dgm:spPr/>
      <dgm:t>
        <a:bodyPr/>
        <a:lstStyle/>
        <a:p>
          <a:endParaRPr lang="ru-RU"/>
        </a:p>
      </dgm:t>
    </dgm:pt>
    <dgm:pt modelId="{C349EB24-4C84-45A4-97A7-BB53C9ACF227}" type="pres">
      <dgm:prSet presAssocID="{1F952BC0-004E-42A7-B7A7-104583B796D3}" presName="hierChild4" presStyleCnt="0"/>
      <dgm:spPr/>
    </dgm:pt>
    <dgm:pt modelId="{C883BB4A-74AB-4953-9F7D-63A9DBD93925}" type="pres">
      <dgm:prSet presAssocID="{1F952BC0-004E-42A7-B7A7-104583B796D3}" presName="hierChild5" presStyleCnt="0"/>
      <dgm:spPr/>
    </dgm:pt>
    <dgm:pt modelId="{0DFA0EDD-8B6D-4990-80C3-E545370F2BE2}" type="pres">
      <dgm:prSet presAssocID="{FFB0261B-6ACC-4209-A406-6CDCD2D9A771}" presName="Name35" presStyleLbl="parChTrans1D2" presStyleIdx="2" presStyleCnt="3"/>
      <dgm:spPr/>
      <dgm:t>
        <a:bodyPr/>
        <a:lstStyle/>
        <a:p>
          <a:endParaRPr lang="ru-RU"/>
        </a:p>
      </dgm:t>
    </dgm:pt>
    <dgm:pt modelId="{B409C22E-7721-4605-B190-3CE5CA559576}" type="pres">
      <dgm:prSet presAssocID="{CB3A1E51-5445-411C-83D6-6252798EA272}" presName="hierRoot2" presStyleCnt="0">
        <dgm:presLayoutVars>
          <dgm:hierBranch/>
        </dgm:presLayoutVars>
      </dgm:prSet>
      <dgm:spPr/>
    </dgm:pt>
    <dgm:pt modelId="{7C6AB520-DE86-4D70-9E7F-35DC5DFA71DF}" type="pres">
      <dgm:prSet presAssocID="{CB3A1E51-5445-411C-83D6-6252798EA272}" presName="rootComposite" presStyleCnt="0"/>
      <dgm:spPr/>
    </dgm:pt>
    <dgm:pt modelId="{3E3AA878-618E-4754-9671-41F043772DFF}" type="pres">
      <dgm:prSet presAssocID="{CB3A1E51-5445-411C-83D6-6252798EA272}" presName="rootText" presStyleLbl="node2" presStyleIdx="2" presStyleCnt="3" custScaleX="101359" custScaleY="1280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094FF2-9822-4C7E-80B7-5684E83FED86}" type="pres">
      <dgm:prSet presAssocID="{CB3A1E51-5445-411C-83D6-6252798EA272}" presName="rootConnector" presStyleLbl="node2" presStyleIdx="2" presStyleCnt="3"/>
      <dgm:spPr/>
      <dgm:t>
        <a:bodyPr/>
        <a:lstStyle/>
        <a:p>
          <a:endParaRPr lang="ru-RU"/>
        </a:p>
      </dgm:t>
    </dgm:pt>
    <dgm:pt modelId="{7E22489B-4F38-4EF0-940A-2BD7DBE83CE8}" type="pres">
      <dgm:prSet presAssocID="{CB3A1E51-5445-411C-83D6-6252798EA272}" presName="hierChild4" presStyleCnt="0"/>
      <dgm:spPr/>
    </dgm:pt>
    <dgm:pt modelId="{BF2038B6-72DC-4370-9D60-2C80494F5D24}" type="pres">
      <dgm:prSet presAssocID="{CB3A1E51-5445-411C-83D6-6252798EA272}" presName="hierChild5" presStyleCnt="0"/>
      <dgm:spPr/>
    </dgm:pt>
    <dgm:pt modelId="{25B829C7-C739-4C08-9299-35F01E63AA8C}" type="pres">
      <dgm:prSet presAssocID="{0F3030AA-F68C-4481-B960-EB7D738C258D}" presName="hierChild3" presStyleCnt="0"/>
      <dgm:spPr/>
    </dgm:pt>
  </dgm:ptLst>
  <dgm:cxnLst>
    <dgm:cxn modelId="{E4711B07-B97E-4B82-94A1-92F947BF448E}" type="presOf" srcId="{0F3030AA-F68C-4481-B960-EB7D738C258D}" destId="{B458491B-DD59-40D9-8665-36A0B6390BAB}" srcOrd="1" destOrd="0" presId="urn:microsoft.com/office/officeart/2005/8/layout/orgChart1"/>
    <dgm:cxn modelId="{91FF0846-8334-4CED-8B9B-94FECADF6811}" type="presOf" srcId="{1F952BC0-004E-42A7-B7A7-104583B796D3}" destId="{CAF91A21-2B1B-42F5-9AF5-0E7D8D1E3E99}" srcOrd="1" destOrd="0" presId="urn:microsoft.com/office/officeart/2005/8/layout/orgChart1"/>
    <dgm:cxn modelId="{538A1EDD-4702-4374-9F51-0E685434E739}" type="presOf" srcId="{CB3A1E51-5445-411C-83D6-6252798EA272}" destId="{3E3AA878-618E-4754-9671-41F043772DFF}" srcOrd="0" destOrd="0" presId="urn:microsoft.com/office/officeart/2005/8/layout/orgChart1"/>
    <dgm:cxn modelId="{E7761812-9F49-46AB-B037-1BA0CE5F1395}" type="presOf" srcId="{D21FF110-C718-4643-8AE3-2532971F670E}" destId="{8505DAE9-A86C-4ECD-AE8B-708A6211910E}" srcOrd="0" destOrd="0" presId="urn:microsoft.com/office/officeart/2005/8/layout/orgChart1"/>
    <dgm:cxn modelId="{94E574AC-9B73-4794-8F80-8A4CB9C53EE6}" type="presOf" srcId="{1F952BC0-004E-42A7-B7A7-104583B796D3}" destId="{F12552F5-87B0-4E76-9051-ED6BF39E0DFF}" srcOrd="0" destOrd="0" presId="urn:microsoft.com/office/officeart/2005/8/layout/orgChart1"/>
    <dgm:cxn modelId="{9E3C590E-79C9-4D42-AB1B-45668F847365}" srcId="{0F3030AA-F68C-4481-B960-EB7D738C258D}" destId="{1F952BC0-004E-42A7-B7A7-104583B796D3}" srcOrd="1" destOrd="0" parTransId="{D21FF110-C718-4643-8AE3-2532971F670E}" sibTransId="{1CA7F311-72D5-4B4F-9482-09BC658F0F3F}"/>
    <dgm:cxn modelId="{ABFFC59D-92C3-4E7A-B72E-966827C8D4AD}" srcId="{E6143518-BE6C-451D-BD07-8A80E6EA4C13}" destId="{0F3030AA-F68C-4481-B960-EB7D738C258D}" srcOrd="0" destOrd="0" parTransId="{B225B313-EB10-4EBD-8E4D-41C9F519FFC3}" sibTransId="{112395C4-7C59-424B-B7B6-5A78664F097A}"/>
    <dgm:cxn modelId="{A128F6DD-236C-4389-8BD6-EFA0F8D10FD2}" type="presOf" srcId="{CB3A1E51-5445-411C-83D6-6252798EA272}" destId="{AE094FF2-9822-4C7E-80B7-5684E83FED86}" srcOrd="1" destOrd="0" presId="urn:microsoft.com/office/officeart/2005/8/layout/orgChart1"/>
    <dgm:cxn modelId="{BE2569B9-6F4A-4E00-BC33-23F9ABDF09E8}" type="presOf" srcId="{9180A688-0AEE-49B9-910B-F9216E394046}" destId="{8BF1D22C-1D60-4E8B-A506-59ABC339D7F3}" srcOrd="1" destOrd="0" presId="urn:microsoft.com/office/officeart/2005/8/layout/orgChart1"/>
    <dgm:cxn modelId="{C49319C4-0F84-4F97-8569-CBF3F1A61AF4}" type="presOf" srcId="{E6143518-BE6C-451D-BD07-8A80E6EA4C13}" destId="{D18C1C03-3E48-44FE-8FCB-9906BA9D9347}" srcOrd="0" destOrd="0" presId="urn:microsoft.com/office/officeart/2005/8/layout/orgChart1"/>
    <dgm:cxn modelId="{6F0AC395-52B7-4CDF-A5CF-35350985B866}" srcId="{0F3030AA-F68C-4481-B960-EB7D738C258D}" destId="{9180A688-0AEE-49B9-910B-F9216E394046}" srcOrd="0" destOrd="0" parTransId="{E8059813-BA75-4872-AF25-DBA0A794F692}" sibTransId="{07C3BBC7-E929-4EC8-B2D7-ABEEFD2A20B3}"/>
    <dgm:cxn modelId="{0DDA0C14-0F51-4CD9-A290-1ABB1228560C}" type="presOf" srcId="{FFB0261B-6ACC-4209-A406-6CDCD2D9A771}" destId="{0DFA0EDD-8B6D-4990-80C3-E545370F2BE2}" srcOrd="0" destOrd="0" presId="urn:microsoft.com/office/officeart/2005/8/layout/orgChart1"/>
    <dgm:cxn modelId="{1C111514-F848-48FB-A3C8-9A3F8B07BC54}" type="presOf" srcId="{9180A688-0AEE-49B9-910B-F9216E394046}" destId="{7A008C9B-355E-49D4-957A-EAB607C32D7F}" srcOrd="0" destOrd="0" presId="urn:microsoft.com/office/officeart/2005/8/layout/orgChart1"/>
    <dgm:cxn modelId="{A2062E45-E99B-41CE-81F5-16DA30591614}" type="presOf" srcId="{E8059813-BA75-4872-AF25-DBA0A794F692}" destId="{488C98AA-D7BA-43BA-AF88-1323B85B7C9F}" srcOrd="0" destOrd="0" presId="urn:microsoft.com/office/officeart/2005/8/layout/orgChart1"/>
    <dgm:cxn modelId="{72A90EDA-E10D-47A8-B820-BE3519A2578D}" srcId="{0F3030AA-F68C-4481-B960-EB7D738C258D}" destId="{CB3A1E51-5445-411C-83D6-6252798EA272}" srcOrd="2" destOrd="0" parTransId="{FFB0261B-6ACC-4209-A406-6CDCD2D9A771}" sibTransId="{A2C97620-706F-4C81-9E7A-A4AC08F872EF}"/>
    <dgm:cxn modelId="{7202562A-0551-4E7A-8A91-531EEE4E3E28}" type="presOf" srcId="{0F3030AA-F68C-4481-B960-EB7D738C258D}" destId="{6A346FB3-B5F5-4F10-96B7-A9AC8E8722FB}" srcOrd="0" destOrd="0" presId="urn:microsoft.com/office/officeart/2005/8/layout/orgChart1"/>
    <dgm:cxn modelId="{9E2CE557-CC4C-4B59-BC60-C3E8DD3C19C1}" type="presParOf" srcId="{D18C1C03-3E48-44FE-8FCB-9906BA9D9347}" destId="{E1035390-8DF5-481B-89D7-69AF9EC7B469}" srcOrd="0" destOrd="0" presId="urn:microsoft.com/office/officeart/2005/8/layout/orgChart1"/>
    <dgm:cxn modelId="{3F7BF3DA-6CE7-408E-890F-56B3EB7640C6}" type="presParOf" srcId="{E1035390-8DF5-481B-89D7-69AF9EC7B469}" destId="{AC29BB30-1DE5-457E-BB85-2432A4DB04DE}" srcOrd="0" destOrd="0" presId="urn:microsoft.com/office/officeart/2005/8/layout/orgChart1"/>
    <dgm:cxn modelId="{AA972054-202D-49DC-B034-446E1AAA8DB4}" type="presParOf" srcId="{AC29BB30-1DE5-457E-BB85-2432A4DB04DE}" destId="{6A346FB3-B5F5-4F10-96B7-A9AC8E8722FB}" srcOrd="0" destOrd="0" presId="urn:microsoft.com/office/officeart/2005/8/layout/orgChart1"/>
    <dgm:cxn modelId="{25118F31-628E-4165-8089-54A3BE2CD3DC}" type="presParOf" srcId="{AC29BB30-1DE5-457E-BB85-2432A4DB04DE}" destId="{B458491B-DD59-40D9-8665-36A0B6390BAB}" srcOrd="1" destOrd="0" presId="urn:microsoft.com/office/officeart/2005/8/layout/orgChart1"/>
    <dgm:cxn modelId="{72348BC1-CFE1-4002-BFE1-02B3E865AE27}" type="presParOf" srcId="{E1035390-8DF5-481B-89D7-69AF9EC7B469}" destId="{9D1A9074-A082-43A0-9C94-A95B768CCD2B}" srcOrd="1" destOrd="0" presId="urn:microsoft.com/office/officeart/2005/8/layout/orgChart1"/>
    <dgm:cxn modelId="{BB3EFF53-DAFB-4BD9-9F52-7D4F4F14EC50}" type="presParOf" srcId="{9D1A9074-A082-43A0-9C94-A95B768CCD2B}" destId="{488C98AA-D7BA-43BA-AF88-1323B85B7C9F}" srcOrd="0" destOrd="0" presId="urn:microsoft.com/office/officeart/2005/8/layout/orgChart1"/>
    <dgm:cxn modelId="{2D8BC753-C1FC-43A7-A2DE-A8DD931D8C32}" type="presParOf" srcId="{9D1A9074-A082-43A0-9C94-A95B768CCD2B}" destId="{1688998F-2469-4F70-A9A3-B957EAD061F5}" srcOrd="1" destOrd="0" presId="urn:microsoft.com/office/officeart/2005/8/layout/orgChart1"/>
    <dgm:cxn modelId="{1072A403-63EE-41CB-B5EA-2E9FAEE1AA36}" type="presParOf" srcId="{1688998F-2469-4F70-A9A3-B957EAD061F5}" destId="{65278653-DBFA-49A3-9497-89C877BFB2BB}" srcOrd="0" destOrd="0" presId="urn:microsoft.com/office/officeart/2005/8/layout/orgChart1"/>
    <dgm:cxn modelId="{1E9CFBAB-FC02-4303-A972-DF7EE41E1941}" type="presParOf" srcId="{65278653-DBFA-49A3-9497-89C877BFB2BB}" destId="{7A008C9B-355E-49D4-957A-EAB607C32D7F}" srcOrd="0" destOrd="0" presId="urn:microsoft.com/office/officeart/2005/8/layout/orgChart1"/>
    <dgm:cxn modelId="{1BF482E4-6B13-49DF-A5A5-111C9860818B}" type="presParOf" srcId="{65278653-DBFA-49A3-9497-89C877BFB2BB}" destId="{8BF1D22C-1D60-4E8B-A506-59ABC339D7F3}" srcOrd="1" destOrd="0" presId="urn:microsoft.com/office/officeart/2005/8/layout/orgChart1"/>
    <dgm:cxn modelId="{820B9A16-292A-4000-AB71-C4D1FB943F4C}" type="presParOf" srcId="{1688998F-2469-4F70-A9A3-B957EAD061F5}" destId="{7135DBBB-B27A-42EF-83D4-24C0703EA9A8}" srcOrd="1" destOrd="0" presId="urn:microsoft.com/office/officeart/2005/8/layout/orgChart1"/>
    <dgm:cxn modelId="{083E3105-68A2-4609-A5F1-067FE3B842B1}" type="presParOf" srcId="{1688998F-2469-4F70-A9A3-B957EAD061F5}" destId="{E7799099-E7F3-4BA0-AED8-FC77B12A5E5F}" srcOrd="2" destOrd="0" presId="urn:microsoft.com/office/officeart/2005/8/layout/orgChart1"/>
    <dgm:cxn modelId="{272D7F29-0AF1-4D02-ADCC-AF60C994FA83}" type="presParOf" srcId="{9D1A9074-A082-43A0-9C94-A95B768CCD2B}" destId="{8505DAE9-A86C-4ECD-AE8B-708A6211910E}" srcOrd="2" destOrd="0" presId="urn:microsoft.com/office/officeart/2005/8/layout/orgChart1"/>
    <dgm:cxn modelId="{E40F28F5-3C5A-4A36-B8A1-F0C5A5518178}" type="presParOf" srcId="{9D1A9074-A082-43A0-9C94-A95B768CCD2B}" destId="{D3AA37AE-BD8C-402E-947B-53841567821A}" srcOrd="3" destOrd="0" presId="urn:microsoft.com/office/officeart/2005/8/layout/orgChart1"/>
    <dgm:cxn modelId="{A6955401-32D9-4E5B-A223-AF4031EA1791}" type="presParOf" srcId="{D3AA37AE-BD8C-402E-947B-53841567821A}" destId="{5A57CD2C-A6B7-4A81-861F-2EBC544F7420}" srcOrd="0" destOrd="0" presId="urn:microsoft.com/office/officeart/2005/8/layout/orgChart1"/>
    <dgm:cxn modelId="{80ECECA2-4954-4AE1-A00D-B4344B610E15}" type="presParOf" srcId="{5A57CD2C-A6B7-4A81-861F-2EBC544F7420}" destId="{F12552F5-87B0-4E76-9051-ED6BF39E0DFF}" srcOrd="0" destOrd="0" presId="urn:microsoft.com/office/officeart/2005/8/layout/orgChart1"/>
    <dgm:cxn modelId="{6AC2E9B5-9702-4D7C-B372-793C051A0A84}" type="presParOf" srcId="{5A57CD2C-A6B7-4A81-861F-2EBC544F7420}" destId="{CAF91A21-2B1B-42F5-9AF5-0E7D8D1E3E99}" srcOrd="1" destOrd="0" presId="urn:microsoft.com/office/officeart/2005/8/layout/orgChart1"/>
    <dgm:cxn modelId="{A1E800D3-11DA-4FAB-9F89-30859C28959B}" type="presParOf" srcId="{D3AA37AE-BD8C-402E-947B-53841567821A}" destId="{C349EB24-4C84-45A4-97A7-BB53C9ACF227}" srcOrd="1" destOrd="0" presId="urn:microsoft.com/office/officeart/2005/8/layout/orgChart1"/>
    <dgm:cxn modelId="{03344ADC-F3B2-4510-B045-9B42B6E6B835}" type="presParOf" srcId="{D3AA37AE-BD8C-402E-947B-53841567821A}" destId="{C883BB4A-74AB-4953-9F7D-63A9DBD93925}" srcOrd="2" destOrd="0" presId="urn:microsoft.com/office/officeart/2005/8/layout/orgChart1"/>
    <dgm:cxn modelId="{819D81D9-5EF7-45D5-B1ED-E67C3F9E67FE}" type="presParOf" srcId="{9D1A9074-A082-43A0-9C94-A95B768CCD2B}" destId="{0DFA0EDD-8B6D-4990-80C3-E545370F2BE2}" srcOrd="4" destOrd="0" presId="urn:microsoft.com/office/officeart/2005/8/layout/orgChart1"/>
    <dgm:cxn modelId="{5492A35F-ECA0-419E-9ACF-75799943F420}" type="presParOf" srcId="{9D1A9074-A082-43A0-9C94-A95B768CCD2B}" destId="{B409C22E-7721-4605-B190-3CE5CA559576}" srcOrd="5" destOrd="0" presId="urn:microsoft.com/office/officeart/2005/8/layout/orgChart1"/>
    <dgm:cxn modelId="{AAEF7875-62B5-4BF2-8885-2D94F884059F}" type="presParOf" srcId="{B409C22E-7721-4605-B190-3CE5CA559576}" destId="{7C6AB520-DE86-4D70-9E7F-35DC5DFA71DF}" srcOrd="0" destOrd="0" presId="urn:microsoft.com/office/officeart/2005/8/layout/orgChart1"/>
    <dgm:cxn modelId="{BEBE9A8B-A951-4F13-8991-3DF61AEEE34E}" type="presParOf" srcId="{7C6AB520-DE86-4D70-9E7F-35DC5DFA71DF}" destId="{3E3AA878-618E-4754-9671-41F043772DFF}" srcOrd="0" destOrd="0" presId="urn:microsoft.com/office/officeart/2005/8/layout/orgChart1"/>
    <dgm:cxn modelId="{1B2D2A39-69A6-4AA2-B4C0-BAC7FA24A210}" type="presParOf" srcId="{7C6AB520-DE86-4D70-9E7F-35DC5DFA71DF}" destId="{AE094FF2-9822-4C7E-80B7-5684E83FED86}" srcOrd="1" destOrd="0" presId="urn:microsoft.com/office/officeart/2005/8/layout/orgChart1"/>
    <dgm:cxn modelId="{E1E977ED-C64E-4FF2-905C-DE3785D17392}" type="presParOf" srcId="{B409C22E-7721-4605-B190-3CE5CA559576}" destId="{7E22489B-4F38-4EF0-940A-2BD7DBE83CE8}" srcOrd="1" destOrd="0" presId="urn:microsoft.com/office/officeart/2005/8/layout/orgChart1"/>
    <dgm:cxn modelId="{9BED87A8-2050-484C-8FC1-C0596109BE10}" type="presParOf" srcId="{B409C22E-7721-4605-B190-3CE5CA559576}" destId="{BF2038B6-72DC-4370-9D60-2C80494F5D24}" srcOrd="2" destOrd="0" presId="urn:microsoft.com/office/officeart/2005/8/layout/orgChart1"/>
    <dgm:cxn modelId="{39DE1E46-61B3-4A4B-B912-4363A2C122A7}" type="presParOf" srcId="{E1035390-8DF5-481B-89D7-69AF9EC7B469}" destId="{25B829C7-C739-4C08-9299-35F01E63AA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56080C-3FA5-424D-BB1C-08CE9DFE036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E3EAB-4E67-4E51-8C83-BB11832582E2}">
      <dgm:prSet phldrT="[Текст]"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391DDA68-EC72-42D9-9F37-39949EDD39AE}" type="parTrans" cxnId="{FF67E6F1-199A-48F9-937A-CE78416D4303}">
      <dgm:prSet/>
      <dgm:spPr/>
      <dgm:t>
        <a:bodyPr/>
        <a:lstStyle/>
        <a:p>
          <a:endParaRPr lang="ru-RU"/>
        </a:p>
      </dgm:t>
    </dgm:pt>
    <dgm:pt modelId="{3E60C892-A8BC-48CB-A057-BDFCA0DE3339}" type="sibTrans" cxnId="{FF67E6F1-199A-48F9-937A-CE78416D4303}">
      <dgm:prSet/>
      <dgm:spPr/>
      <dgm:t>
        <a:bodyPr/>
        <a:lstStyle/>
        <a:p>
          <a:endParaRPr lang="ru-RU"/>
        </a:p>
      </dgm:t>
    </dgm:pt>
    <dgm:pt modelId="{1FBF6CA4-6739-4C42-A4EC-AB17FC63ED6E}">
      <dgm:prSet phldrT="[Текст]"/>
      <dgm:spPr/>
      <dgm:t>
        <a:bodyPr/>
        <a:lstStyle/>
        <a:p>
          <a:r>
            <a:rPr lang="ru-RU" dirty="0" smtClean="0"/>
            <a:t>главные</a:t>
          </a:r>
          <a:endParaRPr lang="ru-RU" dirty="0"/>
        </a:p>
      </dgm:t>
    </dgm:pt>
    <dgm:pt modelId="{57D183BB-5A47-48F5-A724-274E600E26EE}" type="parTrans" cxnId="{C3CC97E1-01EE-4403-B0BC-206E1CF14507}">
      <dgm:prSet/>
      <dgm:spPr/>
      <dgm:t>
        <a:bodyPr/>
        <a:lstStyle/>
        <a:p>
          <a:endParaRPr lang="ru-RU"/>
        </a:p>
      </dgm:t>
    </dgm:pt>
    <dgm:pt modelId="{BC70618B-AD2F-4629-9925-A27FF7DE995E}" type="sibTrans" cxnId="{C3CC97E1-01EE-4403-B0BC-206E1CF14507}">
      <dgm:prSet/>
      <dgm:spPr/>
      <dgm:t>
        <a:bodyPr/>
        <a:lstStyle/>
        <a:p>
          <a:endParaRPr lang="ru-RU"/>
        </a:p>
      </dgm:t>
    </dgm:pt>
    <dgm:pt modelId="{CC38E80F-E621-467A-88A7-B7707AC591AC}">
      <dgm:prSet phldrT="[Текст]"/>
      <dgm:spPr/>
      <dgm:t>
        <a:bodyPr/>
        <a:lstStyle/>
        <a:p>
          <a:r>
            <a:rPr lang="ru-RU" dirty="0" smtClean="0"/>
            <a:t>второстепенные</a:t>
          </a:r>
          <a:endParaRPr lang="ru-RU" dirty="0"/>
        </a:p>
      </dgm:t>
    </dgm:pt>
    <dgm:pt modelId="{9D9C8D0B-6620-4162-961A-7B523ABC178F}" type="parTrans" cxnId="{51675D96-56EC-409D-9EBA-825B170A6DC3}">
      <dgm:prSet/>
      <dgm:spPr/>
      <dgm:t>
        <a:bodyPr/>
        <a:lstStyle/>
        <a:p>
          <a:endParaRPr lang="ru-RU"/>
        </a:p>
      </dgm:t>
    </dgm:pt>
    <dgm:pt modelId="{4394C431-250A-4532-BE98-43956CA24C26}" type="sibTrans" cxnId="{51675D96-56EC-409D-9EBA-825B170A6DC3}">
      <dgm:prSet/>
      <dgm:spPr/>
      <dgm:t>
        <a:bodyPr/>
        <a:lstStyle/>
        <a:p>
          <a:endParaRPr lang="ru-RU"/>
        </a:p>
      </dgm:t>
    </dgm:pt>
    <dgm:pt modelId="{07E40CB4-5F3F-4108-979A-75A3EFEECE11}">
      <dgm:prSet phldrT="[Текст]"/>
      <dgm:spPr/>
      <dgm:t>
        <a:bodyPr/>
        <a:lstStyle/>
        <a:p>
          <a:r>
            <a:rPr lang="ru-RU" dirty="0" smtClean="0"/>
            <a:t>эпизодические</a:t>
          </a:r>
          <a:endParaRPr lang="ru-RU" dirty="0"/>
        </a:p>
      </dgm:t>
    </dgm:pt>
    <dgm:pt modelId="{43DBB2AD-98DA-4644-A249-7FC32A1E2CD2}" type="parTrans" cxnId="{8F1C8846-27E5-4CA7-A305-6D153DB9152D}">
      <dgm:prSet/>
      <dgm:spPr/>
      <dgm:t>
        <a:bodyPr/>
        <a:lstStyle/>
        <a:p>
          <a:endParaRPr lang="ru-RU"/>
        </a:p>
      </dgm:t>
    </dgm:pt>
    <dgm:pt modelId="{3EB76737-72A1-41C2-B4C9-DC0AC1BA604E}" type="sibTrans" cxnId="{8F1C8846-27E5-4CA7-A305-6D153DB9152D}">
      <dgm:prSet/>
      <dgm:spPr/>
      <dgm:t>
        <a:bodyPr/>
        <a:lstStyle/>
        <a:p>
          <a:endParaRPr lang="ru-RU"/>
        </a:p>
      </dgm:t>
    </dgm:pt>
    <dgm:pt modelId="{BAAA9B43-4603-4331-8B97-08532E6E3FAC}" type="pres">
      <dgm:prSet presAssocID="{0956080C-3FA5-424D-BB1C-08CE9DFE036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91F873E-1791-4937-A823-C6F0FDE7BE0B}" type="pres">
      <dgm:prSet presAssocID="{0B0E3EAB-4E67-4E51-8C83-BB11832582E2}" presName="root1" presStyleCnt="0"/>
      <dgm:spPr/>
    </dgm:pt>
    <dgm:pt modelId="{DC53E6CB-7638-4F4D-AFBE-349F1AD58A06}" type="pres">
      <dgm:prSet presAssocID="{0B0E3EAB-4E67-4E51-8C83-BB11832582E2}" presName="LevelOneTextNode" presStyleLbl="node0" presStyleIdx="0" presStyleCnt="1" custLinFactNeighborX="799" custLinFactNeighborY="-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258F89-5039-4562-894E-5CFEEB803843}" type="pres">
      <dgm:prSet presAssocID="{0B0E3EAB-4E67-4E51-8C83-BB11832582E2}" presName="level2hierChild" presStyleCnt="0"/>
      <dgm:spPr/>
    </dgm:pt>
    <dgm:pt modelId="{1E5A7995-4425-47A2-8E5D-14D5B9636EEF}" type="pres">
      <dgm:prSet presAssocID="{57D183BB-5A47-48F5-A724-274E600E26EE}" presName="conn2-1" presStyleLbl="parChTrans1D2" presStyleIdx="0" presStyleCnt="3"/>
      <dgm:spPr/>
    </dgm:pt>
    <dgm:pt modelId="{E6D1BF1F-4290-4E42-80D6-1911708E259B}" type="pres">
      <dgm:prSet presAssocID="{57D183BB-5A47-48F5-A724-274E600E26EE}" presName="connTx" presStyleLbl="parChTrans1D2" presStyleIdx="0" presStyleCnt="3"/>
      <dgm:spPr/>
    </dgm:pt>
    <dgm:pt modelId="{3470DAA0-849D-4BA8-AC51-A28BB228C24C}" type="pres">
      <dgm:prSet presAssocID="{1FBF6CA4-6739-4C42-A4EC-AB17FC63ED6E}" presName="root2" presStyleCnt="0"/>
      <dgm:spPr/>
    </dgm:pt>
    <dgm:pt modelId="{4D2A15AB-3238-4168-AEE2-C216EFC597A2}" type="pres">
      <dgm:prSet presAssocID="{1FBF6CA4-6739-4C42-A4EC-AB17FC63ED6E}" presName="LevelTwoTextNode" presStyleLbl="node2" presStyleIdx="0" presStyleCnt="3" custScaleX="132981" custLinFactY="-82758" custLinFactNeighborX="-132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03DBC-7ABD-46DB-9135-16131C1AFE6B}" type="pres">
      <dgm:prSet presAssocID="{1FBF6CA4-6739-4C42-A4EC-AB17FC63ED6E}" presName="level3hierChild" presStyleCnt="0"/>
      <dgm:spPr/>
    </dgm:pt>
    <dgm:pt modelId="{44E108EB-E439-44D6-8905-A3A59A516FC8}" type="pres">
      <dgm:prSet presAssocID="{9D9C8D0B-6620-4162-961A-7B523ABC178F}" presName="conn2-1" presStyleLbl="parChTrans1D2" presStyleIdx="1" presStyleCnt="3"/>
      <dgm:spPr/>
    </dgm:pt>
    <dgm:pt modelId="{4AC8510C-FB1F-4A59-9C1C-69A957AEEF03}" type="pres">
      <dgm:prSet presAssocID="{9D9C8D0B-6620-4162-961A-7B523ABC178F}" presName="connTx" presStyleLbl="parChTrans1D2" presStyleIdx="1" presStyleCnt="3"/>
      <dgm:spPr/>
    </dgm:pt>
    <dgm:pt modelId="{81B4F47A-69B9-433E-BA55-A7F761F7BB6F}" type="pres">
      <dgm:prSet presAssocID="{CC38E80F-E621-467A-88A7-B7707AC591AC}" presName="root2" presStyleCnt="0"/>
      <dgm:spPr/>
    </dgm:pt>
    <dgm:pt modelId="{8AD89D8E-2B57-40A1-85C8-DBC1DE2E70DA}" type="pres">
      <dgm:prSet presAssocID="{CC38E80F-E621-467A-88A7-B7707AC591AC}" presName="LevelTwoTextNode" presStyleLbl="node2" presStyleIdx="1" presStyleCnt="3" custScaleX="165962">
        <dgm:presLayoutVars>
          <dgm:chPref val="3"/>
        </dgm:presLayoutVars>
      </dgm:prSet>
      <dgm:spPr/>
    </dgm:pt>
    <dgm:pt modelId="{341ED8B3-1463-4C48-BA67-200112B2FDC1}" type="pres">
      <dgm:prSet presAssocID="{CC38E80F-E621-467A-88A7-B7707AC591AC}" presName="level3hierChild" presStyleCnt="0"/>
      <dgm:spPr/>
    </dgm:pt>
    <dgm:pt modelId="{AFB4E5D8-CCDD-4BB6-AEDC-01F289FC17E5}" type="pres">
      <dgm:prSet presAssocID="{43DBB2AD-98DA-4644-A249-7FC32A1E2CD2}" presName="conn2-1" presStyleLbl="parChTrans1D2" presStyleIdx="2" presStyleCnt="3"/>
      <dgm:spPr/>
    </dgm:pt>
    <dgm:pt modelId="{A4C99395-1CB8-47AB-A6B3-17CC2C80FB82}" type="pres">
      <dgm:prSet presAssocID="{43DBB2AD-98DA-4644-A249-7FC32A1E2CD2}" presName="connTx" presStyleLbl="parChTrans1D2" presStyleIdx="2" presStyleCnt="3"/>
      <dgm:spPr/>
    </dgm:pt>
    <dgm:pt modelId="{E5173079-5CAC-41A5-9E6E-82E3A0B5934A}" type="pres">
      <dgm:prSet presAssocID="{07E40CB4-5F3F-4108-979A-75A3EFEECE11}" presName="root2" presStyleCnt="0"/>
      <dgm:spPr/>
    </dgm:pt>
    <dgm:pt modelId="{DC740C57-1A11-44BC-8EBA-DDAC4596E2D6}" type="pres">
      <dgm:prSet presAssocID="{07E40CB4-5F3F-4108-979A-75A3EFEECE11}" presName="LevelTwoTextNode" presStyleLbl="node2" presStyleIdx="2" presStyleCnt="3" custScaleX="147094" custLinFactNeighborX="-1067" custLinFactNeighborY="81474">
        <dgm:presLayoutVars>
          <dgm:chPref val="3"/>
        </dgm:presLayoutVars>
      </dgm:prSet>
      <dgm:spPr/>
    </dgm:pt>
    <dgm:pt modelId="{6AE625D2-37E2-4C5D-8A38-6E5238D0F5EF}" type="pres">
      <dgm:prSet presAssocID="{07E40CB4-5F3F-4108-979A-75A3EFEECE11}" presName="level3hierChild" presStyleCnt="0"/>
      <dgm:spPr/>
    </dgm:pt>
  </dgm:ptLst>
  <dgm:cxnLst>
    <dgm:cxn modelId="{FF67E6F1-199A-48F9-937A-CE78416D4303}" srcId="{0956080C-3FA5-424D-BB1C-08CE9DFE0368}" destId="{0B0E3EAB-4E67-4E51-8C83-BB11832582E2}" srcOrd="0" destOrd="0" parTransId="{391DDA68-EC72-42D9-9F37-39949EDD39AE}" sibTransId="{3E60C892-A8BC-48CB-A057-BDFCA0DE3339}"/>
    <dgm:cxn modelId="{B10D6417-FA97-4B9E-985E-8A1E2EFAA43E}" type="presOf" srcId="{0B0E3EAB-4E67-4E51-8C83-BB11832582E2}" destId="{DC53E6CB-7638-4F4D-AFBE-349F1AD58A06}" srcOrd="0" destOrd="0" presId="urn:microsoft.com/office/officeart/2008/layout/HorizontalMultiLevelHierarchy"/>
    <dgm:cxn modelId="{E10C376D-9EFE-4F51-B6C0-12483C60ECDB}" type="presOf" srcId="{57D183BB-5A47-48F5-A724-274E600E26EE}" destId="{1E5A7995-4425-47A2-8E5D-14D5B9636EEF}" srcOrd="0" destOrd="0" presId="urn:microsoft.com/office/officeart/2008/layout/HorizontalMultiLevelHierarchy"/>
    <dgm:cxn modelId="{8F1C8846-27E5-4CA7-A305-6D153DB9152D}" srcId="{0B0E3EAB-4E67-4E51-8C83-BB11832582E2}" destId="{07E40CB4-5F3F-4108-979A-75A3EFEECE11}" srcOrd="2" destOrd="0" parTransId="{43DBB2AD-98DA-4644-A249-7FC32A1E2CD2}" sibTransId="{3EB76737-72A1-41C2-B4C9-DC0AC1BA604E}"/>
    <dgm:cxn modelId="{A54B8891-F65A-4B1E-858B-1020636342BE}" type="presOf" srcId="{CC38E80F-E621-467A-88A7-B7707AC591AC}" destId="{8AD89D8E-2B57-40A1-85C8-DBC1DE2E70DA}" srcOrd="0" destOrd="0" presId="urn:microsoft.com/office/officeart/2008/layout/HorizontalMultiLevelHierarchy"/>
    <dgm:cxn modelId="{46BCA344-B4B0-4CCE-A3A5-7D2663A1B8B0}" type="presOf" srcId="{57D183BB-5A47-48F5-A724-274E600E26EE}" destId="{E6D1BF1F-4290-4E42-80D6-1911708E259B}" srcOrd="1" destOrd="0" presId="urn:microsoft.com/office/officeart/2008/layout/HorizontalMultiLevelHierarchy"/>
    <dgm:cxn modelId="{9D66F168-6FEB-498E-A168-3F179B267B53}" type="presOf" srcId="{1FBF6CA4-6739-4C42-A4EC-AB17FC63ED6E}" destId="{4D2A15AB-3238-4168-AEE2-C216EFC597A2}" srcOrd="0" destOrd="0" presId="urn:microsoft.com/office/officeart/2008/layout/HorizontalMultiLevelHierarchy"/>
    <dgm:cxn modelId="{4FC99513-23C1-4326-9078-CBE95D05D7F1}" type="presOf" srcId="{9D9C8D0B-6620-4162-961A-7B523ABC178F}" destId="{44E108EB-E439-44D6-8905-A3A59A516FC8}" srcOrd="0" destOrd="0" presId="urn:microsoft.com/office/officeart/2008/layout/HorizontalMultiLevelHierarchy"/>
    <dgm:cxn modelId="{31D7D418-78CE-4E2F-85C8-616C83689DB4}" type="presOf" srcId="{07E40CB4-5F3F-4108-979A-75A3EFEECE11}" destId="{DC740C57-1A11-44BC-8EBA-DDAC4596E2D6}" srcOrd="0" destOrd="0" presId="urn:microsoft.com/office/officeart/2008/layout/HorizontalMultiLevelHierarchy"/>
    <dgm:cxn modelId="{270F87CE-3E08-46EA-8F88-B59FACF4D91F}" type="presOf" srcId="{9D9C8D0B-6620-4162-961A-7B523ABC178F}" destId="{4AC8510C-FB1F-4A59-9C1C-69A957AEEF03}" srcOrd="1" destOrd="0" presId="urn:microsoft.com/office/officeart/2008/layout/HorizontalMultiLevelHierarchy"/>
    <dgm:cxn modelId="{51675D96-56EC-409D-9EBA-825B170A6DC3}" srcId="{0B0E3EAB-4E67-4E51-8C83-BB11832582E2}" destId="{CC38E80F-E621-467A-88A7-B7707AC591AC}" srcOrd="1" destOrd="0" parTransId="{9D9C8D0B-6620-4162-961A-7B523ABC178F}" sibTransId="{4394C431-250A-4532-BE98-43956CA24C26}"/>
    <dgm:cxn modelId="{B287CD24-4B9D-4F86-8500-58AC06B649C2}" type="presOf" srcId="{43DBB2AD-98DA-4644-A249-7FC32A1E2CD2}" destId="{AFB4E5D8-CCDD-4BB6-AEDC-01F289FC17E5}" srcOrd="0" destOrd="0" presId="urn:microsoft.com/office/officeart/2008/layout/HorizontalMultiLevelHierarchy"/>
    <dgm:cxn modelId="{D879D49E-5E5A-4E95-A464-611FCD569D07}" type="presOf" srcId="{43DBB2AD-98DA-4644-A249-7FC32A1E2CD2}" destId="{A4C99395-1CB8-47AB-A6B3-17CC2C80FB82}" srcOrd="1" destOrd="0" presId="urn:microsoft.com/office/officeart/2008/layout/HorizontalMultiLevelHierarchy"/>
    <dgm:cxn modelId="{6A56B557-85D5-412B-A943-73805703B70E}" type="presOf" srcId="{0956080C-3FA5-424D-BB1C-08CE9DFE0368}" destId="{BAAA9B43-4603-4331-8B97-08532E6E3FAC}" srcOrd="0" destOrd="0" presId="urn:microsoft.com/office/officeart/2008/layout/HorizontalMultiLevelHierarchy"/>
    <dgm:cxn modelId="{C3CC97E1-01EE-4403-B0BC-206E1CF14507}" srcId="{0B0E3EAB-4E67-4E51-8C83-BB11832582E2}" destId="{1FBF6CA4-6739-4C42-A4EC-AB17FC63ED6E}" srcOrd="0" destOrd="0" parTransId="{57D183BB-5A47-48F5-A724-274E600E26EE}" sibTransId="{BC70618B-AD2F-4629-9925-A27FF7DE995E}"/>
    <dgm:cxn modelId="{0935B271-D6C9-44E2-9054-27E9C3EBD6E0}" type="presParOf" srcId="{BAAA9B43-4603-4331-8B97-08532E6E3FAC}" destId="{191F873E-1791-4937-A823-C6F0FDE7BE0B}" srcOrd="0" destOrd="0" presId="urn:microsoft.com/office/officeart/2008/layout/HorizontalMultiLevelHierarchy"/>
    <dgm:cxn modelId="{E8D96375-BE17-45F1-8C5A-0861CB68F5F8}" type="presParOf" srcId="{191F873E-1791-4937-A823-C6F0FDE7BE0B}" destId="{DC53E6CB-7638-4F4D-AFBE-349F1AD58A06}" srcOrd="0" destOrd="0" presId="urn:microsoft.com/office/officeart/2008/layout/HorizontalMultiLevelHierarchy"/>
    <dgm:cxn modelId="{242F0D19-92B4-434C-B2EC-D616CEF4A0A9}" type="presParOf" srcId="{191F873E-1791-4937-A823-C6F0FDE7BE0B}" destId="{19258F89-5039-4562-894E-5CFEEB803843}" srcOrd="1" destOrd="0" presId="urn:microsoft.com/office/officeart/2008/layout/HorizontalMultiLevelHierarchy"/>
    <dgm:cxn modelId="{EC6AF41E-6252-4858-8397-DE534856D754}" type="presParOf" srcId="{19258F89-5039-4562-894E-5CFEEB803843}" destId="{1E5A7995-4425-47A2-8E5D-14D5B9636EEF}" srcOrd="0" destOrd="0" presId="urn:microsoft.com/office/officeart/2008/layout/HorizontalMultiLevelHierarchy"/>
    <dgm:cxn modelId="{AEF60887-B647-4BA5-8F8F-1D08892CFB7D}" type="presParOf" srcId="{1E5A7995-4425-47A2-8E5D-14D5B9636EEF}" destId="{E6D1BF1F-4290-4E42-80D6-1911708E259B}" srcOrd="0" destOrd="0" presId="urn:microsoft.com/office/officeart/2008/layout/HorizontalMultiLevelHierarchy"/>
    <dgm:cxn modelId="{05BE1B39-E0AE-4D51-B024-3DD7D42D0AC8}" type="presParOf" srcId="{19258F89-5039-4562-894E-5CFEEB803843}" destId="{3470DAA0-849D-4BA8-AC51-A28BB228C24C}" srcOrd="1" destOrd="0" presId="urn:microsoft.com/office/officeart/2008/layout/HorizontalMultiLevelHierarchy"/>
    <dgm:cxn modelId="{0709BE87-CBC3-4BC0-8B9C-5A9203E17E0E}" type="presParOf" srcId="{3470DAA0-849D-4BA8-AC51-A28BB228C24C}" destId="{4D2A15AB-3238-4168-AEE2-C216EFC597A2}" srcOrd="0" destOrd="0" presId="urn:microsoft.com/office/officeart/2008/layout/HorizontalMultiLevelHierarchy"/>
    <dgm:cxn modelId="{9EFBC5A6-B033-4217-88FE-CCB38B75E69B}" type="presParOf" srcId="{3470DAA0-849D-4BA8-AC51-A28BB228C24C}" destId="{B8103DBC-7ABD-46DB-9135-16131C1AFE6B}" srcOrd="1" destOrd="0" presId="urn:microsoft.com/office/officeart/2008/layout/HorizontalMultiLevelHierarchy"/>
    <dgm:cxn modelId="{B3C101A0-036C-4331-ABD4-98C735829C84}" type="presParOf" srcId="{19258F89-5039-4562-894E-5CFEEB803843}" destId="{44E108EB-E439-44D6-8905-A3A59A516FC8}" srcOrd="2" destOrd="0" presId="urn:microsoft.com/office/officeart/2008/layout/HorizontalMultiLevelHierarchy"/>
    <dgm:cxn modelId="{A48E2FDF-8117-43B3-B865-061ED9EB5D80}" type="presParOf" srcId="{44E108EB-E439-44D6-8905-A3A59A516FC8}" destId="{4AC8510C-FB1F-4A59-9C1C-69A957AEEF03}" srcOrd="0" destOrd="0" presId="urn:microsoft.com/office/officeart/2008/layout/HorizontalMultiLevelHierarchy"/>
    <dgm:cxn modelId="{3B1D7370-A67F-4FD2-93C1-A56106840248}" type="presParOf" srcId="{19258F89-5039-4562-894E-5CFEEB803843}" destId="{81B4F47A-69B9-433E-BA55-A7F761F7BB6F}" srcOrd="3" destOrd="0" presId="urn:microsoft.com/office/officeart/2008/layout/HorizontalMultiLevelHierarchy"/>
    <dgm:cxn modelId="{67E49C43-42A9-4838-8DF7-CC4BC2285C80}" type="presParOf" srcId="{81B4F47A-69B9-433E-BA55-A7F761F7BB6F}" destId="{8AD89D8E-2B57-40A1-85C8-DBC1DE2E70DA}" srcOrd="0" destOrd="0" presId="urn:microsoft.com/office/officeart/2008/layout/HorizontalMultiLevelHierarchy"/>
    <dgm:cxn modelId="{2DB2F0B3-67D8-4732-894E-7C4DD1A3376C}" type="presParOf" srcId="{81B4F47A-69B9-433E-BA55-A7F761F7BB6F}" destId="{341ED8B3-1463-4C48-BA67-200112B2FDC1}" srcOrd="1" destOrd="0" presId="urn:microsoft.com/office/officeart/2008/layout/HorizontalMultiLevelHierarchy"/>
    <dgm:cxn modelId="{35DAF8D4-4BD7-4AFE-AF0D-DC166691620E}" type="presParOf" srcId="{19258F89-5039-4562-894E-5CFEEB803843}" destId="{AFB4E5D8-CCDD-4BB6-AEDC-01F289FC17E5}" srcOrd="4" destOrd="0" presId="urn:microsoft.com/office/officeart/2008/layout/HorizontalMultiLevelHierarchy"/>
    <dgm:cxn modelId="{1D194AF0-716B-4B89-BC57-3F13591534A0}" type="presParOf" srcId="{AFB4E5D8-CCDD-4BB6-AEDC-01F289FC17E5}" destId="{A4C99395-1CB8-47AB-A6B3-17CC2C80FB82}" srcOrd="0" destOrd="0" presId="urn:microsoft.com/office/officeart/2008/layout/HorizontalMultiLevelHierarchy"/>
    <dgm:cxn modelId="{0D43C457-0883-4222-98E9-F3108585DFA2}" type="presParOf" srcId="{19258F89-5039-4562-894E-5CFEEB803843}" destId="{E5173079-5CAC-41A5-9E6E-82E3A0B5934A}" srcOrd="5" destOrd="0" presId="urn:microsoft.com/office/officeart/2008/layout/HorizontalMultiLevelHierarchy"/>
    <dgm:cxn modelId="{E40928B1-4509-4C65-8D91-C17E8425F183}" type="presParOf" srcId="{E5173079-5CAC-41A5-9E6E-82E3A0B5934A}" destId="{DC740C57-1A11-44BC-8EBA-DDAC4596E2D6}" srcOrd="0" destOrd="0" presId="urn:microsoft.com/office/officeart/2008/layout/HorizontalMultiLevelHierarchy"/>
    <dgm:cxn modelId="{7F5ADC7D-9244-4B7B-9689-8F73F57AA798}" type="presParOf" srcId="{E5173079-5CAC-41A5-9E6E-82E3A0B5934A}" destId="{6AE625D2-37E2-4C5D-8A38-6E5238D0F5E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56080C-3FA5-424D-BB1C-08CE9DFE036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E3EAB-4E67-4E51-8C83-BB11832582E2}">
      <dgm:prSet phldrT="[Текст]"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391DDA68-EC72-42D9-9F37-39949EDD39AE}" type="parTrans" cxnId="{FF67E6F1-199A-48F9-937A-CE78416D4303}">
      <dgm:prSet/>
      <dgm:spPr/>
      <dgm:t>
        <a:bodyPr/>
        <a:lstStyle/>
        <a:p>
          <a:endParaRPr lang="ru-RU"/>
        </a:p>
      </dgm:t>
    </dgm:pt>
    <dgm:pt modelId="{3E60C892-A8BC-48CB-A057-BDFCA0DE3339}" type="sibTrans" cxnId="{FF67E6F1-199A-48F9-937A-CE78416D4303}">
      <dgm:prSet/>
      <dgm:spPr/>
      <dgm:t>
        <a:bodyPr/>
        <a:lstStyle/>
        <a:p>
          <a:endParaRPr lang="ru-RU"/>
        </a:p>
      </dgm:t>
    </dgm:pt>
    <dgm:pt modelId="{1FBF6CA4-6739-4C42-A4EC-AB17FC63ED6E}">
      <dgm:prSet phldrT="[Текст]" custT="1"/>
      <dgm:spPr/>
      <dgm:t>
        <a:bodyPr/>
        <a:lstStyle/>
        <a:p>
          <a:r>
            <a:rPr lang="ru-RU" sz="2800" dirty="0" smtClean="0"/>
            <a:t>Внешний вид героя</a:t>
          </a:r>
        </a:p>
      </dgm:t>
    </dgm:pt>
    <dgm:pt modelId="{57D183BB-5A47-48F5-A724-274E600E26EE}" type="parTrans" cxnId="{C3CC97E1-01EE-4403-B0BC-206E1CF14507}">
      <dgm:prSet/>
      <dgm:spPr/>
      <dgm:t>
        <a:bodyPr/>
        <a:lstStyle/>
        <a:p>
          <a:endParaRPr lang="ru-RU"/>
        </a:p>
      </dgm:t>
    </dgm:pt>
    <dgm:pt modelId="{BC70618B-AD2F-4629-9925-A27FF7DE995E}" type="sibTrans" cxnId="{C3CC97E1-01EE-4403-B0BC-206E1CF14507}">
      <dgm:prSet/>
      <dgm:spPr/>
      <dgm:t>
        <a:bodyPr/>
        <a:lstStyle/>
        <a:p>
          <a:endParaRPr lang="ru-RU"/>
        </a:p>
      </dgm:t>
    </dgm:pt>
    <dgm:pt modelId="{CC38E80F-E621-467A-88A7-B7707AC591AC}">
      <dgm:prSet phldrT="[Текст]"/>
      <dgm:spPr/>
      <dgm:t>
        <a:bodyPr/>
        <a:lstStyle/>
        <a:p>
          <a:r>
            <a:rPr lang="ru-RU" dirty="0" smtClean="0"/>
            <a:t>Своеобразие взгляда и его взаимосвязь с характером</a:t>
          </a:r>
          <a:endParaRPr lang="ru-RU" dirty="0"/>
        </a:p>
      </dgm:t>
    </dgm:pt>
    <dgm:pt modelId="{9D9C8D0B-6620-4162-961A-7B523ABC178F}" type="parTrans" cxnId="{51675D96-56EC-409D-9EBA-825B170A6DC3}">
      <dgm:prSet/>
      <dgm:spPr/>
      <dgm:t>
        <a:bodyPr/>
        <a:lstStyle/>
        <a:p>
          <a:endParaRPr lang="ru-RU"/>
        </a:p>
      </dgm:t>
    </dgm:pt>
    <dgm:pt modelId="{4394C431-250A-4532-BE98-43956CA24C26}" type="sibTrans" cxnId="{51675D96-56EC-409D-9EBA-825B170A6DC3}">
      <dgm:prSet/>
      <dgm:spPr/>
      <dgm:t>
        <a:bodyPr/>
        <a:lstStyle/>
        <a:p>
          <a:endParaRPr lang="ru-RU"/>
        </a:p>
      </dgm:t>
    </dgm:pt>
    <dgm:pt modelId="{07E40CB4-5F3F-4108-979A-75A3EFEECE11}">
      <dgm:prSet phldrT="[Текст]"/>
      <dgm:spPr/>
      <dgm:t>
        <a:bodyPr/>
        <a:lstStyle/>
        <a:p>
          <a:r>
            <a:rPr lang="ru-RU" dirty="0" smtClean="0"/>
            <a:t>Манера разговора, особенности голоса</a:t>
          </a:r>
          <a:endParaRPr lang="ru-RU" dirty="0"/>
        </a:p>
      </dgm:t>
    </dgm:pt>
    <dgm:pt modelId="{43DBB2AD-98DA-4644-A249-7FC32A1E2CD2}" type="parTrans" cxnId="{8F1C8846-27E5-4CA7-A305-6D153DB9152D}">
      <dgm:prSet/>
      <dgm:spPr/>
      <dgm:t>
        <a:bodyPr/>
        <a:lstStyle/>
        <a:p>
          <a:endParaRPr lang="ru-RU"/>
        </a:p>
      </dgm:t>
    </dgm:pt>
    <dgm:pt modelId="{3EB76737-72A1-41C2-B4C9-DC0AC1BA604E}" type="sibTrans" cxnId="{8F1C8846-27E5-4CA7-A305-6D153DB9152D}">
      <dgm:prSet/>
      <dgm:spPr/>
      <dgm:t>
        <a:bodyPr/>
        <a:lstStyle/>
        <a:p>
          <a:endParaRPr lang="ru-RU"/>
        </a:p>
      </dgm:t>
    </dgm:pt>
    <dgm:pt modelId="{BAAA9B43-4603-4331-8B97-08532E6E3FAC}" type="pres">
      <dgm:prSet presAssocID="{0956080C-3FA5-424D-BB1C-08CE9DFE036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91F873E-1791-4937-A823-C6F0FDE7BE0B}" type="pres">
      <dgm:prSet presAssocID="{0B0E3EAB-4E67-4E51-8C83-BB11832582E2}" presName="root1" presStyleCnt="0"/>
      <dgm:spPr/>
    </dgm:pt>
    <dgm:pt modelId="{DC53E6CB-7638-4F4D-AFBE-349F1AD58A06}" type="pres">
      <dgm:prSet presAssocID="{0B0E3EAB-4E67-4E51-8C83-BB11832582E2}" presName="LevelOneTextNode" presStyleLbl="node0" presStyleIdx="0" presStyleCnt="1" custLinFactNeighborX="1570" custLinFactNeighborY="22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258F89-5039-4562-894E-5CFEEB803843}" type="pres">
      <dgm:prSet presAssocID="{0B0E3EAB-4E67-4E51-8C83-BB11832582E2}" presName="level2hierChild" presStyleCnt="0"/>
      <dgm:spPr/>
    </dgm:pt>
    <dgm:pt modelId="{1E5A7995-4425-47A2-8E5D-14D5B9636EEF}" type="pres">
      <dgm:prSet presAssocID="{57D183BB-5A47-48F5-A724-274E600E26EE}" presName="conn2-1" presStyleLbl="parChTrans1D2" presStyleIdx="0" presStyleCnt="3"/>
      <dgm:spPr/>
    </dgm:pt>
    <dgm:pt modelId="{E6D1BF1F-4290-4E42-80D6-1911708E259B}" type="pres">
      <dgm:prSet presAssocID="{57D183BB-5A47-48F5-A724-274E600E26EE}" presName="connTx" presStyleLbl="parChTrans1D2" presStyleIdx="0" presStyleCnt="3"/>
      <dgm:spPr/>
    </dgm:pt>
    <dgm:pt modelId="{3470DAA0-849D-4BA8-AC51-A28BB228C24C}" type="pres">
      <dgm:prSet presAssocID="{1FBF6CA4-6739-4C42-A4EC-AB17FC63ED6E}" presName="root2" presStyleCnt="0"/>
      <dgm:spPr/>
    </dgm:pt>
    <dgm:pt modelId="{4D2A15AB-3238-4168-AEE2-C216EFC597A2}" type="pres">
      <dgm:prSet presAssocID="{1FBF6CA4-6739-4C42-A4EC-AB17FC63ED6E}" presName="LevelTwoTextNode" presStyleLbl="node2" presStyleIdx="0" presStyleCnt="3" custScaleX="132981" custLinFactY="-82758" custLinFactNeighborX="-132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03DBC-7ABD-46DB-9135-16131C1AFE6B}" type="pres">
      <dgm:prSet presAssocID="{1FBF6CA4-6739-4C42-A4EC-AB17FC63ED6E}" presName="level3hierChild" presStyleCnt="0"/>
      <dgm:spPr/>
    </dgm:pt>
    <dgm:pt modelId="{44E108EB-E439-44D6-8905-A3A59A516FC8}" type="pres">
      <dgm:prSet presAssocID="{9D9C8D0B-6620-4162-961A-7B523ABC178F}" presName="conn2-1" presStyleLbl="parChTrans1D2" presStyleIdx="1" presStyleCnt="3"/>
      <dgm:spPr/>
    </dgm:pt>
    <dgm:pt modelId="{4AC8510C-FB1F-4A59-9C1C-69A957AEEF03}" type="pres">
      <dgm:prSet presAssocID="{9D9C8D0B-6620-4162-961A-7B523ABC178F}" presName="connTx" presStyleLbl="parChTrans1D2" presStyleIdx="1" presStyleCnt="3"/>
      <dgm:spPr/>
    </dgm:pt>
    <dgm:pt modelId="{81B4F47A-69B9-433E-BA55-A7F761F7BB6F}" type="pres">
      <dgm:prSet presAssocID="{CC38E80F-E621-467A-88A7-B7707AC591AC}" presName="root2" presStyleCnt="0"/>
      <dgm:spPr/>
    </dgm:pt>
    <dgm:pt modelId="{8AD89D8E-2B57-40A1-85C8-DBC1DE2E70DA}" type="pres">
      <dgm:prSet presAssocID="{CC38E80F-E621-467A-88A7-B7707AC591AC}" presName="LevelTwoTextNode" presStyleLbl="node2" presStyleIdx="1" presStyleCnt="3" custScaleX="165962" custLinFactNeighborX="-850" custLinFactNeighborY="-38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1ED8B3-1463-4C48-BA67-200112B2FDC1}" type="pres">
      <dgm:prSet presAssocID="{CC38E80F-E621-467A-88A7-B7707AC591AC}" presName="level3hierChild" presStyleCnt="0"/>
      <dgm:spPr/>
    </dgm:pt>
    <dgm:pt modelId="{AFB4E5D8-CCDD-4BB6-AEDC-01F289FC17E5}" type="pres">
      <dgm:prSet presAssocID="{43DBB2AD-98DA-4644-A249-7FC32A1E2CD2}" presName="conn2-1" presStyleLbl="parChTrans1D2" presStyleIdx="2" presStyleCnt="3"/>
      <dgm:spPr/>
    </dgm:pt>
    <dgm:pt modelId="{A4C99395-1CB8-47AB-A6B3-17CC2C80FB82}" type="pres">
      <dgm:prSet presAssocID="{43DBB2AD-98DA-4644-A249-7FC32A1E2CD2}" presName="connTx" presStyleLbl="parChTrans1D2" presStyleIdx="2" presStyleCnt="3"/>
      <dgm:spPr/>
    </dgm:pt>
    <dgm:pt modelId="{E5173079-5CAC-41A5-9E6E-82E3A0B5934A}" type="pres">
      <dgm:prSet presAssocID="{07E40CB4-5F3F-4108-979A-75A3EFEECE11}" presName="root2" presStyleCnt="0"/>
      <dgm:spPr/>
    </dgm:pt>
    <dgm:pt modelId="{DC740C57-1A11-44BC-8EBA-DDAC4596E2D6}" type="pres">
      <dgm:prSet presAssocID="{07E40CB4-5F3F-4108-979A-75A3EFEECE11}" presName="LevelTwoTextNode" presStyleLbl="node2" presStyleIdx="2" presStyleCnt="3" custScaleX="147094" custLinFactNeighborX="-589" custLinFactNeighborY="47617">
        <dgm:presLayoutVars>
          <dgm:chPref val="3"/>
        </dgm:presLayoutVars>
      </dgm:prSet>
      <dgm:spPr/>
    </dgm:pt>
    <dgm:pt modelId="{6AE625D2-37E2-4C5D-8A38-6E5238D0F5EF}" type="pres">
      <dgm:prSet presAssocID="{07E40CB4-5F3F-4108-979A-75A3EFEECE11}" presName="level3hierChild" presStyleCnt="0"/>
      <dgm:spPr/>
    </dgm:pt>
  </dgm:ptLst>
  <dgm:cxnLst>
    <dgm:cxn modelId="{CD9DE283-733A-4C90-9006-97BC4AD43301}" type="presOf" srcId="{0956080C-3FA5-424D-BB1C-08CE9DFE0368}" destId="{BAAA9B43-4603-4331-8B97-08532E6E3FAC}" srcOrd="0" destOrd="0" presId="urn:microsoft.com/office/officeart/2008/layout/HorizontalMultiLevelHierarchy"/>
    <dgm:cxn modelId="{FF67E6F1-199A-48F9-937A-CE78416D4303}" srcId="{0956080C-3FA5-424D-BB1C-08CE9DFE0368}" destId="{0B0E3EAB-4E67-4E51-8C83-BB11832582E2}" srcOrd="0" destOrd="0" parTransId="{391DDA68-EC72-42D9-9F37-39949EDD39AE}" sibTransId="{3E60C892-A8BC-48CB-A057-BDFCA0DE3339}"/>
    <dgm:cxn modelId="{5BE8B9D7-B082-4692-B253-3061D864DA99}" type="presOf" srcId="{43DBB2AD-98DA-4644-A249-7FC32A1E2CD2}" destId="{A4C99395-1CB8-47AB-A6B3-17CC2C80FB82}" srcOrd="1" destOrd="0" presId="urn:microsoft.com/office/officeart/2008/layout/HorizontalMultiLevelHierarchy"/>
    <dgm:cxn modelId="{07E3A0A0-D1E6-4090-9860-42457EDAC4B8}" type="presOf" srcId="{07E40CB4-5F3F-4108-979A-75A3EFEECE11}" destId="{DC740C57-1A11-44BC-8EBA-DDAC4596E2D6}" srcOrd="0" destOrd="0" presId="urn:microsoft.com/office/officeart/2008/layout/HorizontalMultiLevelHierarchy"/>
    <dgm:cxn modelId="{1DD5A235-6C9C-4DDA-8FED-4342A727297E}" type="presOf" srcId="{43DBB2AD-98DA-4644-A249-7FC32A1E2CD2}" destId="{AFB4E5D8-CCDD-4BB6-AEDC-01F289FC17E5}" srcOrd="0" destOrd="0" presId="urn:microsoft.com/office/officeart/2008/layout/HorizontalMultiLevelHierarchy"/>
    <dgm:cxn modelId="{8586C69C-1046-42E5-8EFA-6DC7E46D4805}" type="presOf" srcId="{1FBF6CA4-6739-4C42-A4EC-AB17FC63ED6E}" destId="{4D2A15AB-3238-4168-AEE2-C216EFC597A2}" srcOrd="0" destOrd="0" presId="urn:microsoft.com/office/officeart/2008/layout/HorizontalMultiLevelHierarchy"/>
    <dgm:cxn modelId="{DF6DC3C5-10D4-445A-8CCA-E804D7D3E773}" type="presOf" srcId="{57D183BB-5A47-48F5-A724-274E600E26EE}" destId="{1E5A7995-4425-47A2-8E5D-14D5B9636EEF}" srcOrd="0" destOrd="0" presId="urn:microsoft.com/office/officeart/2008/layout/HorizontalMultiLevelHierarchy"/>
    <dgm:cxn modelId="{8F1C8846-27E5-4CA7-A305-6D153DB9152D}" srcId="{0B0E3EAB-4E67-4E51-8C83-BB11832582E2}" destId="{07E40CB4-5F3F-4108-979A-75A3EFEECE11}" srcOrd="2" destOrd="0" parTransId="{43DBB2AD-98DA-4644-A249-7FC32A1E2CD2}" sibTransId="{3EB76737-72A1-41C2-B4C9-DC0AC1BA604E}"/>
    <dgm:cxn modelId="{C572D2E6-1917-45FB-B2D3-FF58DCA2FE81}" type="presOf" srcId="{9D9C8D0B-6620-4162-961A-7B523ABC178F}" destId="{44E108EB-E439-44D6-8905-A3A59A516FC8}" srcOrd="0" destOrd="0" presId="urn:microsoft.com/office/officeart/2008/layout/HorizontalMultiLevelHierarchy"/>
    <dgm:cxn modelId="{51675D96-56EC-409D-9EBA-825B170A6DC3}" srcId="{0B0E3EAB-4E67-4E51-8C83-BB11832582E2}" destId="{CC38E80F-E621-467A-88A7-B7707AC591AC}" srcOrd="1" destOrd="0" parTransId="{9D9C8D0B-6620-4162-961A-7B523ABC178F}" sibTransId="{4394C431-250A-4532-BE98-43956CA24C26}"/>
    <dgm:cxn modelId="{8998B191-B034-4893-A338-9DF5D6B376B1}" type="presOf" srcId="{0B0E3EAB-4E67-4E51-8C83-BB11832582E2}" destId="{DC53E6CB-7638-4F4D-AFBE-349F1AD58A06}" srcOrd="0" destOrd="0" presId="urn:microsoft.com/office/officeart/2008/layout/HorizontalMultiLevelHierarchy"/>
    <dgm:cxn modelId="{CDA31170-6BAB-4B91-9DE7-4A904CD68FCF}" type="presOf" srcId="{57D183BB-5A47-48F5-A724-274E600E26EE}" destId="{E6D1BF1F-4290-4E42-80D6-1911708E259B}" srcOrd="1" destOrd="0" presId="urn:microsoft.com/office/officeart/2008/layout/HorizontalMultiLevelHierarchy"/>
    <dgm:cxn modelId="{5321B9D1-CB0D-4F23-8960-ABBCAF41131C}" type="presOf" srcId="{9D9C8D0B-6620-4162-961A-7B523ABC178F}" destId="{4AC8510C-FB1F-4A59-9C1C-69A957AEEF03}" srcOrd="1" destOrd="0" presId="urn:microsoft.com/office/officeart/2008/layout/HorizontalMultiLevelHierarchy"/>
    <dgm:cxn modelId="{C3CC97E1-01EE-4403-B0BC-206E1CF14507}" srcId="{0B0E3EAB-4E67-4E51-8C83-BB11832582E2}" destId="{1FBF6CA4-6739-4C42-A4EC-AB17FC63ED6E}" srcOrd="0" destOrd="0" parTransId="{57D183BB-5A47-48F5-A724-274E600E26EE}" sibTransId="{BC70618B-AD2F-4629-9925-A27FF7DE995E}"/>
    <dgm:cxn modelId="{0945C86D-39DC-463F-BAD3-A6E9320D5237}" type="presOf" srcId="{CC38E80F-E621-467A-88A7-B7707AC591AC}" destId="{8AD89D8E-2B57-40A1-85C8-DBC1DE2E70DA}" srcOrd="0" destOrd="0" presId="urn:microsoft.com/office/officeart/2008/layout/HorizontalMultiLevelHierarchy"/>
    <dgm:cxn modelId="{436F6E44-F1CA-453E-A165-E7E49F0EEF7E}" type="presParOf" srcId="{BAAA9B43-4603-4331-8B97-08532E6E3FAC}" destId="{191F873E-1791-4937-A823-C6F0FDE7BE0B}" srcOrd="0" destOrd="0" presId="urn:microsoft.com/office/officeart/2008/layout/HorizontalMultiLevelHierarchy"/>
    <dgm:cxn modelId="{B8144840-B801-4871-BD51-5E568D1A0046}" type="presParOf" srcId="{191F873E-1791-4937-A823-C6F0FDE7BE0B}" destId="{DC53E6CB-7638-4F4D-AFBE-349F1AD58A06}" srcOrd="0" destOrd="0" presId="urn:microsoft.com/office/officeart/2008/layout/HorizontalMultiLevelHierarchy"/>
    <dgm:cxn modelId="{3E3FE5AA-DE08-46F6-BAC4-3CABEC0B8C34}" type="presParOf" srcId="{191F873E-1791-4937-A823-C6F0FDE7BE0B}" destId="{19258F89-5039-4562-894E-5CFEEB803843}" srcOrd="1" destOrd="0" presId="urn:microsoft.com/office/officeart/2008/layout/HorizontalMultiLevelHierarchy"/>
    <dgm:cxn modelId="{FC6C2FA7-E9D7-4CC9-ABCC-BF23DDDE5C7F}" type="presParOf" srcId="{19258F89-5039-4562-894E-5CFEEB803843}" destId="{1E5A7995-4425-47A2-8E5D-14D5B9636EEF}" srcOrd="0" destOrd="0" presId="urn:microsoft.com/office/officeart/2008/layout/HorizontalMultiLevelHierarchy"/>
    <dgm:cxn modelId="{6627FBAD-158C-4086-8236-0686EDB35CE1}" type="presParOf" srcId="{1E5A7995-4425-47A2-8E5D-14D5B9636EEF}" destId="{E6D1BF1F-4290-4E42-80D6-1911708E259B}" srcOrd="0" destOrd="0" presId="urn:microsoft.com/office/officeart/2008/layout/HorizontalMultiLevelHierarchy"/>
    <dgm:cxn modelId="{3FC2F064-8AD7-4F7D-900A-6464897F457F}" type="presParOf" srcId="{19258F89-5039-4562-894E-5CFEEB803843}" destId="{3470DAA0-849D-4BA8-AC51-A28BB228C24C}" srcOrd="1" destOrd="0" presId="urn:microsoft.com/office/officeart/2008/layout/HorizontalMultiLevelHierarchy"/>
    <dgm:cxn modelId="{2FC96812-4229-431D-903D-833DC66BD615}" type="presParOf" srcId="{3470DAA0-849D-4BA8-AC51-A28BB228C24C}" destId="{4D2A15AB-3238-4168-AEE2-C216EFC597A2}" srcOrd="0" destOrd="0" presId="urn:microsoft.com/office/officeart/2008/layout/HorizontalMultiLevelHierarchy"/>
    <dgm:cxn modelId="{4E47B805-7E8A-4CFB-BBED-1726F87E8411}" type="presParOf" srcId="{3470DAA0-849D-4BA8-AC51-A28BB228C24C}" destId="{B8103DBC-7ABD-46DB-9135-16131C1AFE6B}" srcOrd="1" destOrd="0" presId="urn:microsoft.com/office/officeart/2008/layout/HorizontalMultiLevelHierarchy"/>
    <dgm:cxn modelId="{195BE558-233A-4E43-B20F-B3552DC1605C}" type="presParOf" srcId="{19258F89-5039-4562-894E-5CFEEB803843}" destId="{44E108EB-E439-44D6-8905-A3A59A516FC8}" srcOrd="2" destOrd="0" presId="urn:microsoft.com/office/officeart/2008/layout/HorizontalMultiLevelHierarchy"/>
    <dgm:cxn modelId="{9E8D2DB6-AB4C-4A61-9ED3-713B33B15C5B}" type="presParOf" srcId="{44E108EB-E439-44D6-8905-A3A59A516FC8}" destId="{4AC8510C-FB1F-4A59-9C1C-69A957AEEF03}" srcOrd="0" destOrd="0" presId="urn:microsoft.com/office/officeart/2008/layout/HorizontalMultiLevelHierarchy"/>
    <dgm:cxn modelId="{ABE8C8A3-3E59-4299-BA9E-B7ABD506AD88}" type="presParOf" srcId="{19258F89-5039-4562-894E-5CFEEB803843}" destId="{81B4F47A-69B9-433E-BA55-A7F761F7BB6F}" srcOrd="3" destOrd="0" presId="urn:microsoft.com/office/officeart/2008/layout/HorizontalMultiLevelHierarchy"/>
    <dgm:cxn modelId="{323C75D7-E541-4DAD-AB14-5BF0767BF906}" type="presParOf" srcId="{81B4F47A-69B9-433E-BA55-A7F761F7BB6F}" destId="{8AD89D8E-2B57-40A1-85C8-DBC1DE2E70DA}" srcOrd="0" destOrd="0" presId="urn:microsoft.com/office/officeart/2008/layout/HorizontalMultiLevelHierarchy"/>
    <dgm:cxn modelId="{1DB1AD4B-10AF-4A6D-80DB-89A8D1080A6F}" type="presParOf" srcId="{81B4F47A-69B9-433E-BA55-A7F761F7BB6F}" destId="{341ED8B3-1463-4C48-BA67-200112B2FDC1}" srcOrd="1" destOrd="0" presId="urn:microsoft.com/office/officeart/2008/layout/HorizontalMultiLevelHierarchy"/>
    <dgm:cxn modelId="{BD9834D2-6EB0-4BB4-B464-ED811645E910}" type="presParOf" srcId="{19258F89-5039-4562-894E-5CFEEB803843}" destId="{AFB4E5D8-CCDD-4BB6-AEDC-01F289FC17E5}" srcOrd="4" destOrd="0" presId="urn:microsoft.com/office/officeart/2008/layout/HorizontalMultiLevelHierarchy"/>
    <dgm:cxn modelId="{E33AB36D-C96A-4E99-A34F-118AB4B2CC05}" type="presParOf" srcId="{AFB4E5D8-CCDD-4BB6-AEDC-01F289FC17E5}" destId="{A4C99395-1CB8-47AB-A6B3-17CC2C80FB82}" srcOrd="0" destOrd="0" presId="urn:microsoft.com/office/officeart/2008/layout/HorizontalMultiLevelHierarchy"/>
    <dgm:cxn modelId="{40E846BB-6ACA-42F4-90F0-D1993510DB3D}" type="presParOf" srcId="{19258F89-5039-4562-894E-5CFEEB803843}" destId="{E5173079-5CAC-41A5-9E6E-82E3A0B5934A}" srcOrd="5" destOrd="0" presId="urn:microsoft.com/office/officeart/2008/layout/HorizontalMultiLevelHierarchy"/>
    <dgm:cxn modelId="{B133BBF9-3BA1-480C-9688-4F2620023BBA}" type="presParOf" srcId="{E5173079-5CAC-41A5-9E6E-82E3A0B5934A}" destId="{DC740C57-1A11-44BC-8EBA-DDAC4596E2D6}" srcOrd="0" destOrd="0" presId="urn:microsoft.com/office/officeart/2008/layout/HorizontalMultiLevelHierarchy"/>
    <dgm:cxn modelId="{DC7EB20A-73FD-40C6-8FF3-CC17E8499052}" type="presParOf" srcId="{E5173079-5CAC-41A5-9E6E-82E3A0B5934A}" destId="{6AE625D2-37E2-4C5D-8A38-6E5238D0F5E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143518-BE6C-451D-BD07-8A80E6EA4C13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</dgm:pt>
    <dgm:pt modelId="{0F3030AA-F68C-4481-B960-EB7D738C258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</a:rPr>
            <a:t> </a:t>
          </a: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</a:rPr>
            <a:t>Природа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B225B313-EB10-4EBD-8E4D-41C9F519FFC3}" type="parTrans" cxnId="{ABFFC59D-92C3-4E7A-B72E-966827C8D4AD}">
      <dgm:prSet/>
      <dgm:spPr/>
      <dgm:t>
        <a:bodyPr/>
        <a:lstStyle/>
        <a:p>
          <a:endParaRPr lang="ru-RU"/>
        </a:p>
      </dgm:t>
    </dgm:pt>
    <dgm:pt modelId="{112395C4-7C59-424B-B7B6-5A78664F097A}" type="sibTrans" cxnId="{ABFFC59D-92C3-4E7A-B72E-966827C8D4AD}">
      <dgm:prSet/>
      <dgm:spPr/>
      <dgm:t>
        <a:bodyPr/>
        <a:lstStyle/>
        <a:p>
          <a:endParaRPr lang="ru-RU"/>
        </a:p>
      </dgm:t>
    </dgm:pt>
    <dgm:pt modelId="{9180A688-0AEE-49B9-910B-F9216E3940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</a:rPr>
            <a:t> </a:t>
          </a: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</a:rPr>
            <a:t>Море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E8059813-BA75-4872-AF25-DBA0A794F692}" type="parTrans" cxnId="{6F0AC395-52B7-4CDF-A5CF-35350985B866}">
      <dgm:prSet/>
      <dgm:spPr/>
      <dgm:t>
        <a:bodyPr/>
        <a:lstStyle/>
        <a:p>
          <a:endParaRPr lang="ru-RU"/>
        </a:p>
      </dgm:t>
    </dgm:pt>
    <dgm:pt modelId="{07C3BBC7-E929-4EC8-B2D7-ABEEFD2A20B3}" type="sibTrans" cxnId="{6F0AC395-52B7-4CDF-A5CF-35350985B866}">
      <dgm:prSet/>
      <dgm:spPr/>
      <dgm:t>
        <a:bodyPr/>
        <a:lstStyle/>
        <a:p>
          <a:endParaRPr lang="ru-RU"/>
        </a:p>
      </dgm:t>
    </dgm:pt>
    <dgm:pt modelId="{1F952BC0-004E-42A7-B7A7-104583B796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</a:rPr>
            <a:t> </a:t>
          </a: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</a:rPr>
            <a:t>Горы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D21FF110-C718-4643-8AE3-2532971F670E}" type="parTrans" cxnId="{9E3C590E-79C9-4D42-AB1B-45668F847365}">
      <dgm:prSet/>
      <dgm:spPr/>
      <dgm:t>
        <a:bodyPr/>
        <a:lstStyle/>
        <a:p>
          <a:endParaRPr lang="ru-RU"/>
        </a:p>
      </dgm:t>
    </dgm:pt>
    <dgm:pt modelId="{1CA7F311-72D5-4B4F-9482-09BC658F0F3F}" type="sibTrans" cxnId="{9E3C590E-79C9-4D42-AB1B-45668F847365}">
      <dgm:prSet/>
      <dgm:spPr/>
      <dgm:t>
        <a:bodyPr/>
        <a:lstStyle/>
        <a:p>
          <a:endParaRPr lang="ru-RU"/>
        </a:p>
      </dgm:t>
    </dgm:pt>
    <dgm:pt modelId="{CB3A1E51-5445-411C-83D6-6252798EA2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</a:rPr>
            <a:t> </a:t>
          </a: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</a:rPr>
            <a:t>Лес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FFB0261B-6ACC-4209-A406-6CDCD2D9A771}" type="parTrans" cxnId="{72A90EDA-E10D-47A8-B820-BE3519A2578D}">
      <dgm:prSet/>
      <dgm:spPr/>
      <dgm:t>
        <a:bodyPr/>
        <a:lstStyle/>
        <a:p>
          <a:endParaRPr lang="ru-RU"/>
        </a:p>
      </dgm:t>
    </dgm:pt>
    <dgm:pt modelId="{A2C97620-706F-4C81-9E7A-A4AC08F872EF}" type="sibTrans" cxnId="{72A90EDA-E10D-47A8-B820-BE3519A2578D}">
      <dgm:prSet/>
      <dgm:spPr/>
      <dgm:t>
        <a:bodyPr/>
        <a:lstStyle/>
        <a:p>
          <a:endParaRPr lang="ru-RU"/>
        </a:p>
      </dgm:t>
    </dgm:pt>
    <dgm:pt modelId="{D18C1C03-3E48-44FE-8FCB-9906BA9D9347}" type="pres">
      <dgm:prSet presAssocID="{E6143518-BE6C-451D-BD07-8A80E6EA4C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035390-8DF5-481B-89D7-69AF9EC7B469}" type="pres">
      <dgm:prSet presAssocID="{0F3030AA-F68C-4481-B960-EB7D738C258D}" presName="hierRoot1" presStyleCnt="0">
        <dgm:presLayoutVars>
          <dgm:hierBranch/>
        </dgm:presLayoutVars>
      </dgm:prSet>
      <dgm:spPr/>
    </dgm:pt>
    <dgm:pt modelId="{AC29BB30-1DE5-457E-BB85-2432A4DB04DE}" type="pres">
      <dgm:prSet presAssocID="{0F3030AA-F68C-4481-B960-EB7D738C258D}" presName="rootComposite1" presStyleCnt="0"/>
      <dgm:spPr/>
    </dgm:pt>
    <dgm:pt modelId="{6A346FB3-B5F5-4F10-96B7-A9AC8E8722FB}" type="pres">
      <dgm:prSet presAssocID="{0F3030AA-F68C-4481-B960-EB7D738C258D}" presName="rootText1" presStyleLbl="node0" presStyleIdx="0" presStyleCnt="1" custFlipVert="0" custScaleX="151667" custScaleY="78764" custLinFactNeighborX="1049" custLinFactNeighborY="-346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58491B-DD59-40D9-8665-36A0B6390BAB}" type="pres">
      <dgm:prSet presAssocID="{0F3030AA-F68C-4481-B960-EB7D738C25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D1A9074-A082-43A0-9C94-A95B768CCD2B}" type="pres">
      <dgm:prSet presAssocID="{0F3030AA-F68C-4481-B960-EB7D738C258D}" presName="hierChild2" presStyleCnt="0"/>
      <dgm:spPr/>
    </dgm:pt>
    <dgm:pt modelId="{488C98AA-D7BA-43BA-AF88-1323B85B7C9F}" type="pres">
      <dgm:prSet presAssocID="{E8059813-BA75-4872-AF25-DBA0A794F692}" presName="Name35" presStyleLbl="parChTrans1D2" presStyleIdx="0" presStyleCnt="3"/>
      <dgm:spPr/>
      <dgm:t>
        <a:bodyPr/>
        <a:lstStyle/>
        <a:p>
          <a:endParaRPr lang="ru-RU"/>
        </a:p>
      </dgm:t>
    </dgm:pt>
    <dgm:pt modelId="{1688998F-2469-4F70-A9A3-B957EAD061F5}" type="pres">
      <dgm:prSet presAssocID="{9180A688-0AEE-49B9-910B-F9216E394046}" presName="hierRoot2" presStyleCnt="0">
        <dgm:presLayoutVars>
          <dgm:hierBranch/>
        </dgm:presLayoutVars>
      </dgm:prSet>
      <dgm:spPr/>
    </dgm:pt>
    <dgm:pt modelId="{65278653-DBFA-49A3-9497-89C877BFB2BB}" type="pres">
      <dgm:prSet presAssocID="{9180A688-0AEE-49B9-910B-F9216E394046}" presName="rootComposite" presStyleCnt="0"/>
      <dgm:spPr/>
    </dgm:pt>
    <dgm:pt modelId="{7A008C9B-355E-49D4-957A-EAB607C32D7F}" type="pres">
      <dgm:prSet presAssocID="{9180A688-0AEE-49B9-910B-F9216E394046}" presName="rootText" presStyleLbl="node2" presStyleIdx="0" presStyleCnt="3" custScaleX="109371" custScaleY="74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1D22C-1D60-4E8B-A506-59ABC339D7F3}" type="pres">
      <dgm:prSet presAssocID="{9180A688-0AEE-49B9-910B-F9216E394046}" presName="rootConnector" presStyleLbl="node2" presStyleIdx="0" presStyleCnt="3"/>
      <dgm:spPr/>
      <dgm:t>
        <a:bodyPr/>
        <a:lstStyle/>
        <a:p>
          <a:endParaRPr lang="ru-RU"/>
        </a:p>
      </dgm:t>
    </dgm:pt>
    <dgm:pt modelId="{7135DBBB-B27A-42EF-83D4-24C0703EA9A8}" type="pres">
      <dgm:prSet presAssocID="{9180A688-0AEE-49B9-910B-F9216E394046}" presName="hierChild4" presStyleCnt="0"/>
      <dgm:spPr/>
    </dgm:pt>
    <dgm:pt modelId="{E7799099-E7F3-4BA0-AED8-FC77B12A5E5F}" type="pres">
      <dgm:prSet presAssocID="{9180A688-0AEE-49B9-910B-F9216E394046}" presName="hierChild5" presStyleCnt="0"/>
      <dgm:spPr/>
    </dgm:pt>
    <dgm:pt modelId="{8505DAE9-A86C-4ECD-AE8B-708A6211910E}" type="pres">
      <dgm:prSet presAssocID="{D21FF110-C718-4643-8AE3-2532971F670E}" presName="Name35" presStyleLbl="parChTrans1D2" presStyleIdx="1" presStyleCnt="3"/>
      <dgm:spPr/>
      <dgm:t>
        <a:bodyPr/>
        <a:lstStyle/>
        <a:p>
          <a:endParaRPr lang="ru-RU"/>
        </a:p>
      </dgm:t>
    </dgm:pt>
    <dgm:pt modelId="{D3AA37AE-BD8C-402E-947B-53841567821A}" type="pres">
      <dgm:prSet presAssocID="{1F952BC0-004E-42A7-B7A7-104583B796D3}" presName="hierRoot2" presStyleCnt="0">
        <dgm:presLayoutVars>
          <dgm:hierBranch/>
        </dgm:presLayoutVars>
      </dgm:prSet>
      <dgm:spPr/>
    </dgm:pt>
    <dgm:pt modelId="{5A57CD2C-A6B7-4A81-861F-2EBC544F7420}" type="pres">
      <dgm:prSet presAssocID="{1F952BC0-004E-42A7-B7A7-104583B796D3}" presName="rootComposite" presStyleCnt="0"/>
      <dgm:spPr/>
    </dgm:pt>
    <dgm:pt modelId="{F12552F5-87B0-4E76-9051-ED6BF39E0DFF}" type="pres">
      <dgm:prSet presAssocID="{1F952BC0-004E-42A7-B7A7-104583B796D3}" presName="rootText" presStyleLbl="node2" presStyleIdx="1" presStyleCnt="3" custScaleX="108697" custScaleY="88234" custLinFactNeighborX="-2755" custLinFactNeighborY="1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F91A21-2B1B-42F5-9AF5-0E7D8D1E3E99}" type="pres">
      <dgm:prSet presAssocID="{1F952BC0-004E-42A7-B7A7-104583B796D3}" presName="rootConnector" presStyleLbl="node2" presStyleIdx="1" presStyleCnt="3"/>
      <dgm:spPr/>
      <dgm:t>
        <a:bodyPr/>
        <a:lstStyle/>
        <a:p>
          <a:endParaRPr lang="ru-RU"/>
        </a:p>
      </dgm:t>
    </dgm:pt>
    <dgm:pt modelId="{C349EB24-4C84-45A4-97A7-BB53C9ACF227}" type="pres">
      <dgm:prSet presAssocID="{1F952BC0-004E-42A7-B7A7-104583B796D3}" presName="hierChild4" presStyleCnt="0"/>
      <dgm:spPr/>
    </dgm:pt>
    <dgm:pt modelId="{C883BB4A-74AB-4953-9F7D-63A9DBD93925}" type="pres">
      <dgm:prSet presAssocID="{1F952BC0-004E-42A7-B7A7-104583B796D3}" presName="hierChild5" presStyleCnt="0"/>
      <dgm:spPr/>
    </dgm:pt>
    <dgm:pt modelId="{0DFA0EDD-8B6D-4990-80C3-E545370F2BE2}" type="pres">
      <dgm:prSet presAssocID="{FFB0261B-6ACC-4209-A406-6CDCD2D9A771}" presName="Name35" presStyleLbl="parChTrans1D2" presStyleIdx="2" presStyleCnt="3"/>
      <dgm:spPr/>
      <dgm:t>
        <a:bodyPr/>
        <a:lstStyle/>
        <a:p>
          <a:endParaRPr lang="ru-RU"/>
        </a:p>
      </dgm:t>
    </dgm:pt>
    <dgm:pt modelId="{B409C22E-7721-4605-B190-3CE5CA559576}" type="pres">
      <dgm:prSet presAssocID="{CB3A1E51-5445-411C-83D6-6252798EA272}" presName="hierRoot2" presStyleCnt="0">
        <dgm:presLayoutVars>
          <dgm:hierBranch/>
        </dgm:presLayoutVars>
      </dgm:prSet>
      <dgm:spPr/>
    </dgm:pt>
    <dgm:pt modelId="{7C6AB520-DE86-4D70-9E7F-35DC5DFA71DF}" type="pres">
      <dgm:prSet presAssocID="{CB3A1E51-5445-411C-83D6-6252798EA272}" presName="rootComposite" presStyleCnt="0"/>
      <dgm:spPr/>
    </dgm:pt>
    <dgm:pt modelId="{3E3AA878-618E-4754-9671-41F043772DFF}" type="pres">
      <dgm:prSet presAssocID="{CB3A1E51-5445-411C-83D6-6252798EA272}" presName="rootText" presStyleLbl="node2" presStyleIdx="2" presStyleCnt="3" custScaleX="101359" custScaleY="74978" custLinFactNeighborX="663" custLinFactNeighborY="25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094FF2-9822-4C7E-80B7-5684E83FED86}" type="pres">
      <dgm:prSet presAssocID="{CB3A1E51-5445-411C-83D6-6252798EA272}" presName="rootConnector" presStyleLbl="node2" presStyleIdx="2" presStyleCnt="3"/>
      <dgm:spPr/>
      <dgm:t>
        <a:bodyPr/>
        <a:lstStyle/>
        <a:p>
          <a:endParaRPr lang="ru-RU"/>
        </a:p>
      </dgm:t>
    </dgm:pt>
    <dgm:pt modelId="{7E22489B-4F38-4EF0-940A-2BD7DBE83CE8}" type="pres">
      <dgm:prSet presAssocID="{CB3A1E51-5445-411C-83D6-6252798EA272}" presName="hierChild4" presStyleCnt="0"/>
      <dgm:spPr/>
    </dgm:pt>
    <dgm:pt modelId="{BF2038B6-72DC-4370-9D60-2C80494F5D24}" type="pres">
      <dgm:prSet presAssocID="{CB3A1E51-5445-411C-83D6-6252798EA272}" presName="hierChild5" presStyleCnt="0"/>
      <dgm:spPr/>
    </dgm:pt>
    <dgm:pt modelId="{25B829C7-C739-4C08-9299-35F01E63AA8C}" type="pres">
      <dgm:prSet presAssocID="{0F3030AA-F68C-4481-B960-EB7D738C258D}" presName="hierChild3" presStyleCnt="0"/>
      <dgm:spPr/>
    </dgm:pt>
  </dgm:ptLst>
  <dgm:cxnLst>
    <dgm:cxn modelId="{6F0AC395-52B7-4CDF-A5CF-35350985B866}" srcId="{0F3030AA-F68C-4481-B960-EB7D738C258D}" destId="{9180A688-0AEE-49B9-910B-F9216E394046}" srcOrd="0" destOrd="0" parTransId="{E8059813-BA75-4872-AF25-DBA0A794F692}" sibTransId="{07C3BBC7-E929-4EC8-B2D7-ABEEFD2A20B3}"/>
    <dgm:cxn modelId="{39FB4D29-FD6C-432D-BF39-B8FA42E9814A}" type="presOf" srcId="{0F3030AA-F68C-4481-B960-EB7D738C258D}" destId="{6A346FB3-B5F5-4F10-96B7-A9AC8E8722FB}" srcOrd="0" destOrd="0" presId="urn:microsoft.com/office/officeart/2005/8/layout/orgChart1"/>
    <dgm:cxn modelId="{3ACA42F0-42E4-48DB-BEF1-19030A017F9D}" type="presOf" srcId="{CB3A1E51-5445-411C-83D6-6252798EA272}" destId="{3E3AA878-618E-4754-9671-41F043772DFF}" srcOrd="0" destOrd="0" presId="urn:microsoft.com/office/officeart/2005/8/layout/orgChart1"/>
    <dgm:cxn modelId="{A02F97D6-F622-4830-A2AC-8264C3F0D1C0}" type="presOf" srcId="{E8059813-BA75-4872-AF25-DBA0A794F692}" destId="{488C98AA-D7BA-43BA-AF88-1323B85B7C9F}" srcOrd="0" destOrd="0" presId="urn:microsoft.com/office/officeart/2005/8/layout/orgChart1"/>
    <dgm:cxn modelId="{9A981C02-10D2-4608-9ECA-B2B154584A85}" type="presOf" srcId="{9180A688-0AEE-49B9-910B-F9216E394046}" destId="{8BF1D22C-1D60-4E8B-A506-59ABC339D7F3}" srcOrd="1" destOrd="0" presId="urn:microsoft.com/office/officeart/2005/8/layout/orgChart1"/>
    <dgm:cxn modelId="{8A66CC34-ACD9-479F-9F8E-B20E5AEFD87E}" type="presOf" srcId="{0F3030AA-F68C-4481-B960-EB7D738C258D}" destId="{B458491B-DD59-40D9-8665-36A0B6390BAB}" srcOrd="1" destOrd="0" presId="urn:microsoft.com/office/officeart/2005/8/layout/orgChart1"/>
    <dgm:cxn modelId="{BB0E2A19-33F5-4C6A-811F-FDC7BB05D6E2}" type="presOf" srcId="{9180A688-0AEE-49B9-910B-F9216E394046}" destId="{7A008C9B-355E-49D4-957A-EAB607C32D7F}" srcOrd="0" destOrd="0" presId="urn:microsoft.com/office/officeart/2005/8/layout/orgChart1"/>
    <dgm:cxn modelId="{761E49CE-BFCE-4E55-B0B7-6D7EB5D3CDFB}" type="presOf" srcId="{D21FF110-C718-4643-8AE3-2532971F670E}" destId="{8505DAE9-A86C-4ECD-AE8B-708A6211910E}" srcOrd="0" destOrd="0" presId="urn:microsoft.com/office/officeart/2005/8/layout/orgChart1"/>
    <dgm:cxn modelId="{ABFFC59D-92C3-4E7A-B72E-966827C8D4AD}" srcId="{E6143518-BE6C-451D-BD07-8A80E6EA4C13}" destId="{0F3030AA-F68C-4481-B960-EB7D738C258D}" srcOrd="0" destOrd="0" parTransId="{B225B313-EB10-4EBD-8E4D-41C9F519FFC3}" sibTransId="{112395C4-7C59-424B-B7B6-5A78664F097A}"/>
    <dgm:cxn modelId="{59459F0D-2F17-4770-9977-34FDE6C51E5D}" type="presOf" srcId="{1F952BC0-004E-42A7-B7A7-104583B796D3}" destId="{F12552F5-87B0-4E76-9051-ED6BF39E0DFF}" srcOrd="0" destOrd="0" presId="urn:microsoft.com/office/officeart/2005/8/layout/orgChart1"/>
    <dgm:cxn modelId="{CE6ED13B-2450-4DC0-AD56-CDD7D42CED7A}" type="presOf" srcId="{FFB0261B-6ACC-4209-A406-6CDCD2D9A771}" destId="{0DFA0EDD-8B6D-4990-80C3-E545370F2BE2}" srcOrd="0" destOrd="0" presId="urn:microsoft.com/office/officeart/2005/8/layout/orgChart1"/>
    <dgm:cxn modelId="{72A90EDA-E10D-47A8-B820-BE3519A2578D}" srcId="{0F3030AA-F68C-4481-B960-EB7D738C258D}" destId="{CB3A1E51-5445-411C-83D6-6252798EA272}" srcOrd="2" destOrd="0" parTransId="{FFB0261B-6ACC-4209-A406-6CDCD2D9A771}" sibTransId="{A2C97620-706F-4C81-9E7A-A4AC08F872EF}"/>
    <dgm:cxn modelId="{0683153D-B8B1-4E89-B5C6-D12BB906C7F5}" type="presOf" srcId="{CB3A1E51-5445-411C-83D6-6252798EA272}" destId="{AE094FF2-9822-4C7E-80B7-5684E83FED86}" srcOrd="1" destOrd="0" presId="urn:microsoft.com/office/officeart/2005/8/layout/orgChart1"/>
    <dgm:cxn modelId="{D6ED5B11-7322-4AF4-83F5-D2ADD1E52074}" type="presOf" srcId="{E6143518-BE6C-451D-BD07-8A80E6EA4C13}" destId="{D18C1C03-3E48-44FE-8FCB-9906BA9D9347}" srcOrd="0" destOrd="0" presId="urn:microsoft.com/office/officeart/2005/8/layout/orgChart1"/>
    <dgm:cxn modelId="{9E3C590E-79C9-4D42-AB1B-45668F847365}" srcId="{0F3030AA-F68C-4481-B960-EB7D738C258D}" destId="{1F952BC0-004E-42A7-B7A7-104583B796D3}" srcOrd="1" destOrd="0" parTransId="{D21FF110-C718-4643-8AE3-2532971F670E}" sibTransId="{1CA7F311-72D5-4B4F-9482-09BC658F0F3F}"/>
    <dgm:cxn modelId="{EA19C694-ADDD-436F-B086-35F2A3104CD8}" type="presOf" srcId="{1F952BC0-004E-42A7-B7A7-104583B796D3}" destId="{CAF91A21-2B1B-42F5-9AF5-0E7D8D1E3E99}" srcOrd="1" destOrd="0" presId="urn:microsoft.com/office/officeart/2005/8/layout/orgChart1"/>
    <dgm:cxn modelId="{30DA42D4-9EED-4843-8269-CE0AFE2F05E3}" type="presParOf" srcId="{D18C1C03-3E48-44FE-8FCB-9906BA9D9347}" destId="{E1035390-8DF5-481B-89D7-69AF9EC7B469}" srcOrd="0" destOrd="0" presId="urn:microsoft.com/office/officeart/2005/8/layout/orgChart1"/>
    <dgm:cxn modelId="{836E5DB2-C5D0-4BA9-BB56-1F1BECCCFFC6}" type="presParOf" srcId="{E1035390-8DF5-481B-89D7-69AF9EC7B469}" destId="{AC29BB30-1DE5-457E-BB85-2432A4DB04DE}" srcOrd="0" destOrd="0" presId="urn:microsoft.com/office/officeart/2005/8/layout/orgChart1"/>
    <dgm:cxn modelId="{32701B87-2D30-465F-A47E-A9F05E0DE754}" type="presParOf" srcId="{AC29BB30-1DE5-457E-BB85-2432A4DB04DE}" destId="{6A346FB3-B5F5-4F10-96B7-A9AC8E8722FB}" srcOrd="0" destOrd="0" presId="urn:microsoft.com/office/officeart/2005/8/layout/orgChart1"/>
    <dgm:cxn modelId="{8BFF7B69-1B52-45D6-9C2A-F2E6F0F9D62F}" type="presParOf" srcId="{AC29BB30-1DE5-457E-BB85-2432A4DB04DE}" destId="{B458491B-DD59-40D9-8665-36A0B6390BAB}" srcOrd="1" destOrd="0" presId="urn:microsoft.com/office/officeart/2005/8/layout/orgChart1"/>
    <dgm:cxn modelId="{32FC83CE-BAB9-43C3-9054-AA2B0162C2A6}" type="presParOf" srcId="{E1035390-8DF5-481B-89D7-69AF9EC7B469}" destId="{9D1A9074-A082-43A0-9C94-A95B768CCD2B}" srcOrd="1" destOrd="0" presId="urn:microsoft.com/office/officeart/2005/8/layout/orgChart1"/>
    <dgm:cxn modelId="{D8967EF3-0CCC-4980-B42F-4EF943850CA3}" type="presParOf" srcId="{9D1A9074-A082-43A0-9C94-A95B768CCD2B}" destId="{488C98AA-D7BA-43BA-AF88-1323B85B7C9F}" srcOrd="0" destOrd="0" presId="urn:microsoft.com/office/officeart/2005/8/layout/orgChart1"/>
    <dgm:cxn modelId="{67A14CE5-A143-42E8-AC43-2D3406A87AB0}" type="presParOf" srcId="{9D1A9074-A082-43A0-9C94-A95B768CCD2B}" destId="{1688998F-2469-4F70-A9A3-B957EAD061F5}" srcOrd="1" destOrd="0" presId="urn:microsoft.com/office/officeart/2005/8/layout/orgChart1"/>
    <dgm:cxn modelId="{50CD7DEF-3F3B-471C-8202-8E8B4A42100E}" type="presParOf" srcId="{1688998F-2469-4F70-A9A3-B957EAD061F5}" destId="{65278653-DBFA-49A3-9497-89C877BFB2BB}" srcOrd="0" destOrd="0" presId="urn:microsoft.com/office/officeart/2005/8/layout/orgChart1"/>
    <dgm:cxn modelId="{AD63748A-726D-48F9-BACE-CFEDBF8A865C}" type="presParOf" srcId="{65278653-DBFA-49A3-9497-89C877BFB2BB}" destId="{7A008C9B-355E-49D4-957A-EAB607C32D7F}" srcOrd="0" destOrd="0" presId="urn:microsoft.com/office/officeart/2005/8/layout/orgChart1"/>
    <dgm:cxn modelId="{8604448B-884C-4543-B78E-8CEDBA800DAD}" type="presParOf" srcId="{65278653-DBFA-49A3-9497-89C877BFB2BB}" destId="{8BF1D22C-1D60-4E8B-A506-59ABC339D7F3}" srcOrd="1" destOrd="0" presId="urn:microsoft.com/office/officeart/2005/8/layout/orgChart1"/>
    <dgm:cxn modelId="{7B8CAF28-D6D6-4592-B6AA-29A8338D25AF}" type="presParOf" srcId="{1688998F-2469-4F70-A9A3-B957EAD061F5}" destId="{7135DBBB-B27A-42EF-83D4-24C0703EA9A8}" srcOrd="1" destOrd="0" presId="urn:microsoft.com/office/officeart/2005/8/layout/orgChart1"/>
    <dgm:cxn modelId="{0C7DDADF-9F0D-4604-B639-A62FCFACBD83}" type="presParOf" srcId="{1688998F-2469-4F70-A9A3-B957EAD061F5}" destId="{E7799099-E7F3-4BA0-AED8-FC77B12A5E5F}" srcOrd="2" destOrd="0" presId="urn:microsoft.com/office/officeart/2005/8/layout/orgChart1"/>
    <dgm:cxn modelId="{D5B62871-2E30-4C4B-8A17-9204039926F5}" type="presParOf" srcId="{9D1A9074-A082-43A0-9C94-A95B768CCD2B}" destId="{8505DAE9-A86C-4ECD-AE8B-708A6211910E}" srcOrd="2" destOrd="0" presId="urn:microsoft.com/office/officeart/2005/8/layout/orgChart1"/>
    <dgm:cxn modelId="{AE80DCE8-E80B-4D93-A2F2-71CBF0EE277B}" type="presParOf" srcId="{9D1A9074-A082-43A0-9C94-A95B768CCD2B}" destId="{D3AA37AE-BD8C-402E-947B-53841567821A}" srcOrd="3" destOrd="0" presId="urn:microsoft.com/office/officeart/2005/8/layout/orgChart1"/>
    <dgm:cxn modelId="{F37BB470-1047-43F9-AC13-7426479738E8}" type="presParOf" srcId="{D3AA37AE-BD8C-402E-947B-53841567821A}" destId="{5A57CD2C-A6B7-4A81-861F-2EBC544F7420}" srcOrd="0" destOrd="0" presId="urn:microsoft.com/office/officeart/2005/8/layout/orgChart1"/>
    <dgm:cxn modelId="{00D767A9-1FFB-42E7-A601-8E129ACD54FD}" type="presParOf" srcId="{5A57CD2C-A6B7-4A81-861F-2EBC544F7420}" destId="{F12552F5-87B0-4E76-9051-ED6BF39E0DFF}" srcOrd="0" destOrd="0" presId="urn:microsoft.com/office/officeart/2005/8/layout/orgChart1"/>
    <dgm:cxn modelId="{330B759D-EEC1-4B61-B1BA-18624370048B}" type="presParOf" srcId="{5A57CD2C-A6B7-4A81-861F-2EBC544F7420}" destId="{CAF91A21-2B1B-42F5-9AF5-0E7D8D1E3E99}" srcOrd="1" destOrd="0" presId="urn:microsoft.com/office/officeart/2005/8/layout/orgChart1"/>
    <dgm:cxn modelId="{CCF7A3AB-3A8F-4268-A68F-81CB3DAC94C5}" type="presParOf" srcId="{D3AA37AE-BD8C-402E-947B-53841567821A}" destId="{C349EB24-4C84-45A4-97A7-BB53C9ACF227}" srcOrd="1" destOrd="0" presId="urn:microsoft.com/office/officeart/2005/8/layout/orgChart1"/>
    <dgm:cxn modelId="{E78DAB52-DC73-4AD8-B21C-335334DFEB01}" type="presParOf" srcId="{D3AA37AE-BD8C-402E-947B-53841567821A}" destId="{C883BB4A-74AB-4953-9F7D-63A9DBD93925}" srcOrd="2" destOrd="0" presId="urn:microsoft.com/office/officeart/2005/8/layout/orgChart1"/>
    <dgm:cxn modelId="{DD76125C-5E4A-4958-AF4E-D4DDC1F61F41}" type="presParOf" srcId="{9D1A9074-A082-43A0-9C94-A95B768CCD2B}" destId="{0DFA0EDD-8B6D-4990-80C3-E545370F2BE2}" srcOrd="4" destOrd="0" presId="urn:microsoft.com/office/officeart/2005/8/layout/orgChart1"/>
    <dgm:cxn modelId="{EFD872BA-AE5A-47B2-B821-0BE8ED729E63}" type="presParOf" srcId="{9D1A9074-A082-43A0-9C94-A95B768CCD2B}" destId="{B409C22E-7721-4605-B190-3CE5CA559576}" srcOrd="5" destOrd="0" presId="urn:microsoft.com/office/officeart/2005/8/layout/orgChart1"/>
    <dgm:cxn modelId="{9CEC4D15-DA77-4A04-9640-271AFC1176BC}" type="presParOf" srcId="{B409C22E-7721-4605-B190-3CE5CA559576}" destId="{7C6AB520-DE86-4D70-9E7F-35DC5DFA71DF}" srcOrd="0" destOrd="0" presId="urn:microsoft.com/office/officeart/2005/8/layout/orgChart1"/>
    <dgm:cxn modelId="{F9A37D43-2A05-4D77-B836-7CF9C6572751}" type="presParOf" srcId="{7C6AB520-DE86-4D70-9E7F-35DC5DFA71DF}" destId="{3E3AA878-618E-4754-9671-41F043772DFF}" srcOrd="0" destOrd="0" presId="urn:microsoft.com/office/officeart/2005/8/layout/orgChart1"/>
    <dgm:cxn modelId="{D0D1DB74-9052-41C9-9338-99EF97C42BDF}" type="presParOf" srcId="{7C6AB520-DE86-4D70-9E7F-35DC5DFA71DF}" destId="{AE094FF2-9822-4C7E-80B7-5684E83FED86}" srcOrd="1" destOrd="0" presId="urn:microsoft.com/office/officeart/2005/8/layout/orgChart1"/>
    <dgm:cxn modelId="{973C40E9-FC3B-4A86-B1F9-0B8BD7C27B09}" type="presParOf" srcId="{B409C22E-7721-4605-B190-3CE5CA559576}" destId="{7E22489B-4F38-4EF0-940A-2BD7DBE83CE8}" srcOrd="1" destOrd="0" presId="urn:microsoft.com/office/officeart/2005/8/layout/orgChart1"/>
    <dgm:cxn modelId="{30B2F8C4-98F1-4D3B-9892-4314C6A93F3B}" type="presParOf" srcId="{B409C22E-7721-4605-B190-3CE5CA559576}" destId="{BF2038B6-72DC-4370-9D60-2C80494F5D24}" srcOrd="2" destOrd="0" presId="urn:microsoft.com/office/officeart/2005/8/layout/orgChart1"/>
    <dgm:cxn modelId="{3212AE86-808D-4FC3-A416-13BB6EC62EC6}" type="presParOf" srcId="{E1035390-8DF5-481B-89D7-69AF9EC7B469}" destId="{25B829C7-C739-4C08-9299-35F01E63AA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6CC674-74CC-4864-A3B9-55451D5250B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9F1460-9EF1-4B0D-A07E-EFB4802F1391}">
      <dgm:prSet phldrT="[Текст]"/>
      <dgm:spPr/>
      <dgm:t>
        <a:bodyPr/>
        <a:lstStyle/>
        <a:p>
          <a:r>
            <a:rPr lang="ru-RU" dirty="0" smtClean="0"/>
            <a:t>Язык</a:t>
          </a:r>
          <a:endParaRPr lang="ru-RU" dirty="0"/>
        </a:p>
      </dgm:t>
    </dgm:pt>
    <dgm:pt modelId="{956CEE10-C1D6-4EC7-B233-1A6226152F38}" type="parTrans" cxnId="{BB8B1C96-62C3-4D16-9579-CCF83548ECD7}">
      <dgm:prSet/>
      <dgm:spPr/>
      <dgm:t>
        <a:bodyPr/>
        <a:lstStyle/>
        <a:p>
          <a:endParaRPr lang="ru-RU"/>
        </a:p>
      </dgm:t>
    </dgm:pt>
    <dgm:pt modelId="{A369F8ED-3212-42E9-A5BB-C8CE3EB11848}" type="sibTrans" cxnId="{BB8B1C96-62C3-4D16-9579-CCF83548ECD7}">
      <dgm:prSet/>
      <dgm:spPr/>
      <dgm:t>
        <a:bodyPr/>
        <a:lstStyle/>
        <a:p>
          <a:endParaRPr lang="ru-RU"/>
        </a:p>
      </dgm:t>
    </dgm:pt>
    <dgm:pt modelId="{468BE4CE-6846-4045-BDB5-4804E4E95AF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1"/>
              </a:solidFill>
            </a:rPr>
            <a:t>Диалог героев</a:t>
          </a:r>
          <a:endParaRPr lang="ru-RU" sz="3600" b="1" dirty="0">
            <a:solidFill>
              <a:schemeClr val="accent1"/>
            </a:solidFill>
          </a:endParaRPr>
        </a:p>
      </dgm:t>
    </dgm:pt>
    <dgm:pt modelId="{96C66670-7E40-4F93-B415-341A35A65FF5}" type="parTrans" cxnId="{5F8B190E-49AB-42E3-86DF-662C9B82F9E5}">
      <dgm:prSet/>
      <dgm:spPr/>
      <dgm:t>
        <a:bodyPr/>
        <a:lstStyle/>
        <a:p>
          <a:endParaRPr lang="ru-RU"/>
        </a:p>
      </dgm:t>
    </dgm:pt>
    <dgm:pt modelId="{5FB741C1-36E1-484D-AA33-933D0B28C32B}" type="sibTrans" cxnId="{5F8B190E-49AB-42E3-86DF-662C9B82F9E5}">
      <dgm:prSet/>
      <dgm:spPr/>
      <dgm:t>
        <a:bodyPr/>
        <a:lstStyle/>
        <a:p>
          <a:endParaRPr lang="ru-RU"/>
        </a:p>
      </dgm:t>
    </dgm:pt>
    <dgm:pt modelId="{814E22DF-0EEF-495B-9898-7AFBB9CEFA7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1"/>
              </a:solidFill>
            </a:rPr>
            <a:t>Авторское</a:t>
          </a:r>
        </a:p>
        <a:p>
          <a:r>
            <a:rPr lang="ru-RU" sz="3600" b="1" dirty="0" smtClean="0">
              <a:solidFill>
                <a:schemeClr val="accent1"/>
              </a:solidFill>
            </a:rPr>
            <a:t>повествование</a:t>
          </a:r>
          <a:endParaRPr lang="ru-RU" sz="3600" b="1" dirty="0">
            <a:solidFill>
              <a:schemeClr val="accent1"/>
            </a:solidFill>
          </a:endParaRPr>
        </a:p>
      </dgm:t>
    </dgm:pt>
    <dgm:pt modelId="{BC77345B-A161-44D4-AE19-2DE0808AFDF7}" type="parTrans" cxnId="{2B41D61B-A502-4FDB-B1EC-FA85A0459ED5}">
      <dgm:prSet/>
      <dgm:spPr/>
      <dgm:t>
        <a:bodyPr/>
        <a:lstStyle/>
        <a:p>
          <a:endParaRPr lang="ru-RU"/>
        </a:p>
      </dgm:t>
    </dgm:pt>
    <dgm:pt modelId="{86C7975B-97B2-4EBC-B791-9E76D59AEEF5}" type="sibTrans" cxnId="{2B41D61B-A502-4FDB-B1EC-FA85A0459ED5}">
      <dgm:prSet/>
      <dgm:spPr/>
      <dgm:t>
        <a:bodyPr/>
        <a:lstStyle/>
        <a:p>
          <a:endParaRPr lang="ru-RU"/>
        </a:p>
      </dgm:t>
    </dgm:pt>
    <dgm:pt modelId="{F01AA704-B2AB-453C-9696-18E77D7C1EC5}" type="pres">
      <dgm:prSet presAssocID="{F16CC674-74CC-4864-A3B9-55451D5250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5E1325-23B7-44C5-BBBC-A83B4C09A55C}" type="pres">
      <dgm:prSet presAssocID="{2A9F1460-9EF1-4B0D-A07E-EFB4802F1391}" presName="root" presStyleCnt="0"/>
      <dgm:spPr/>
    </dgm:pt>
    <dgm:pt modelId="{E6D88071-E8A2-461E-9EEB-4BEDD212EA5F}" type="pres">
      <dgm:prSet presAssocID="{2A9F1460-9EF1-4B0D-A07E-EFB4802F1391}" presName="rootComposite" presStyleCnt="0"/>
      <dgm:spPr/>
    </dgm:pt>
    <dgm:pt modelId="{7F309916-FB3C-4267-98A4-1116E9625906}" type="pres">
      <dgm:prSet presAssocID="{2A9F1460-9EF1-4B0D-A07E-EFB4802F1391}" presName="rootText" presStyleLbl="node1" presStyleIdx="0" presStyleCnt="1" custScaleX="193589"/>
      <dgm:spPr/>
      <dgm:t>
        <a:bodyPr/>
        <a:lstStyle/>
        <a:p>
          <a:endParaRPr lang="ru-RU"/>
        </a:p>
      </dgm:t>
    </dgm:pt>
    <dgm:pt modelId="{A2144261-8690-4D36-8730-0127B5F66000}" type="pres">
      <dgm:prSet presAssocID="{2A9F1460-9EF1-4B0D-A07E-EFB4802F1391}" presName="rootConnector" presStyleLbl="node1" presStyleIdx="0" presStyleCnt="1"/>
      <dgm:spPr/>
    </dgm:pt>
    <dgm:pt modelId="{FDC4C913-1AA3-4AB5-95BB-1F4D8175EE4C}" type="pres">
      <dgm:prSet presAssocID="{2A9F1460-9EF1-4B0D-A07E-EFB4802F1391}" presName="childShape" presStyleCnt="0"/>
      <dgm:spPr/>
    </dgm:pt>
    <dgm:pt modelId="{D27162D9-A014-44CD-B559-70F9E66E528F}" type="pres">
      <dgm:prSet presAssocID="{96C66670-7E40-4F93-B415-341A35A65FF5}" presName="Name13" presStyleLbl="parChTrans1D2" presStyleIdx="0" presStyleCnt="2"/>
      <dgm:spPr/>
    </dgm:pt>
    <dgm:pt modelId="{188F2C11-66F8-4CCE-A7E3-072FB6B8061F}" type="pres">
      <dgm:prSet presAssocID="{468BE4CE-6846-4045-BDB5-4804E4E95AF9}" presName="childText" presStyleLbl="bgAcc1" presStyleIdx="0" presStyleCnt="2" custScaleX="236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D1751-11B5-49A0-A6DE-A57C75EC8F41}" type="pres">
      <dgm:prSet presAssocID="{BC77345B-A161-44D4-AE19-2DE0808AFDF7}" presName="Name13" presStyleLbl="parChTrans1D2" presStyleIdx="1" presStyleCnt="2"/>
      <dgm:spPr/>
    </dgm:pt>
    <dgm:pt modelId="{6344C4B5-9280-4C0E-882F-885633419556}" type="pres">
      <dgm:prSet presAssocID="{814E22DF-0EEF-495B-9898-7AFBB9CEFA7A}" presName="childText" presStyleLbl="bgAcc1" presStyleIdx="1" presStyleCnt="2" custScaleX="236033">
        <dgm:presLayoutVars>
          <dgm:bulletEnabled val="1"/>
        </dgm:presLayoutVars>
      </dgm:prSet>
      <dgm:spPr/>
    </dgm:pt>
  </dgm:ptLst>
  <dgm:cxnLst>
    <dgm:cxn modelId="{2B41D61B-A502-4FDB-B1EC-FA85A0459ED5}" srcId="{2A9F1460-9EF1-4B0D-A07E-EFB4802F1391}" destId="{814E22DF-0EEF-495B-9898-7AFBB9CEFA7A}" srcOrd="1" destOrd="0" parTransId="{BC77345B-A161-44D4-AE19-2DE0808AFDF7}" sibTransId="{86C7975B-97B2-4EBC-B791-9E76D59AEEF5}"/>
    <dgm:cxn modelId="{7F6E9A86-27C0-4641-8D3B-13DC9AC86A37}" type="presOf" srcId="{F16CC674-74CC-4864-A3B9-55451D5250B3}" destId="{F01AA704-B2AB-453C-9696-18E77D7C1EC5}" srcOrd="0" destOrd="0" presId="urn:microsoft.com/office/officeart/2005/8/layout/hierarchy3"/>
    <dgm:cxn modelId="{BB8B1C96-62C3-4D16-9579-CCF83548ECD7}" srcId="{F16CC674-74CC-4864-A3B9-55451D5250B3}" destId="{2A9F1460-9EF1-4B0D-A07E-EFB4802F1391}" srcOrd="0" destOrd="0" parTransId="{956CEE10-C1D6-4EC7-B233-1A6226152F38}" sibTransId="{A369F8ED-3212-42E9-A5BB-C8CE3EB11848}"/>
    <dgm:cxn modelId="{EE56F560-4664-47F9-9A43-07245FE63D32}" type="presOf" srcId="{2A9F1460-9EF1-4B0D-A07E-EFB4802F1391}" destId="{A2144261-8690-4D36-8730-0127B5F66000}" srcOrd="1" destOrd="0" presId="urn:microsoft.com/office/officeart/2005/8/layout/hierarchy3"/>
    <dgm:cxn modelId="{2D19A533-7972-42BE-AA9C-E48ECB36B58D}" type="presOf" srcId="{BC77345B-A161-44D4-AE19-2DE0808AFDF7}" destId="{FB7D1751-11B5-49A0-A6DE-A57C75EC8F41}" srcOrd="0" destOrd="0" presId="urn:microsoft.com/office/officeart/2005/8/layout/hierarchy3"/>
    <dgm:cxn modelId="{53B93DB7-1AAA-43BD-9457-BC49B57D501B}" type="presOf" srcId="{468BE4CE-6846-4045-BDB5-4804E4E95AF9}" destId="{188F2C11-66F8-4CCE-A7E3-072FB6B8061F}" srcOrd="0" destOrd="0" presId="urn:microsoft.com/office/officeart/2005/8/layout/hierarchy3"/>
    <dgm:cxn modelId="{FA6F7597-956D-4A8E-A959-4F75364E6782}" type="presOf" srcId="{96C66670-7E40-4F93-B415-341A35A65FF5}" destId="{D27162D9-A014-44CD-B559-70F9E66E528F}" srcOrd="0" destOrd="0" presId="urn:microsoft.com/office/officeart/2005/8/layout/hierarchy3"/>
    <dgm:cxn modelId="{E732B6D6-7A70-40BB-AF6A-7D63D66432FC}" type="presOf" srcId="{2A9F1460-9EF1-4B0D-A07E-EFB4802F1391}" destId="{7F309916-FB3C-4267-98A4-1116E9625906}" srcOrd="0" destOrd="0" presId="urn:microsoft.com/office/officeart/2005/8/layout/hierarchy3"/>
    <dgm:cxn modelId="{5F8B190E-49AB-42E3-86DF-662C9B82F9E5}" srcId="{2A9F1460-9EF1-4B0D-A07E-EFB4802F1391}" destId="{468BE4CE-6846-4045-BDB5-4804E4E95AF9}" srcOrd="0" destOrd="0" parTransId="{96C66670-7E40-4F93-B415-341A35A65FF5}" sibTransId="{5FB741C1-36E1-484D-AA33-933D0B28C32B}"/>
    <dgm:cxn modelId="{8B152835-5157-4727-AD4A-48CCC303FD26}" type="presOf" srcId="{814E22DF-0EEF-495B-9898-7AFBB9CEFA7A}" destId="{6344C4B5-9280-4C0E-882F-885633419556}" srcOrd="0" destOrd="0" presId="urn:microsoft.com/office/officeart/2005/8/layout/hierarchy3"/>
    <dgm:cxn modelId="{2119B40F-B281-4043-BD5D-FE4678B36D5A}" type="presParOf" srcId="{F01AA704-B2AB-453C-9696-18E77D7C1EC5}" destId="{B65E1325-23B7-44C5-BBBC-A83B4C09A55C}" srcOrd="0" destOrd="0" presId="urn:microsoft.com/office/officeart/2005/8/layout/hierarchy3"/>
    <dgm:cxn modelId="{3BF407BD-371B-4D48-BC4C-392D761567A5}" type="presParOf" srcId="{B65E1325-23B7-44C5-BBBC-A83B4C09A55C}" destId="{E6D88071-E8A2-461E-9EEB-4BEDD212EA5F}" srcOrd="0" destOrd="0" presId="urn:microsoft.com/office/officeart/2005/8/layout/hierarchy3"/>
    <dgm:cxn modelId="{3CB1E90A-CF20-41B6-836C-468ADE72909B}" type="presParOf" srcId="{E6D88071-E8A2-461E-9EEB-4BEDD212EA5F}" destId="{7F309916-FB3C-4267-98A4-1116E9625906}" srcOrd="0" destOrd="0" presId="urn:microsoft.com/office/officeart/2005/8/layout/hierarchy3"/>
    <dgm:cxn modelId="{0A9489C2-827E-4A34-AEC4-3F9666C3C363}" type="presParOf" srcId="{E6D88071-E8A2-461E-9EEB-4BEDD212EA5F}" destId="{A2144261-8690-4D36-8730-0127B5F66000}" srcOrd="1" destOrd="0" presId="urn:microsoft.com/office/officeart/2005/8/layout/hierarchy3"/>
    <dgm:cxn modelId="{D9F1D42E-5228-4872-A3BD-934E65C5A1E3}" type="presParOf" srcId="{B65E1325-23B7-44C5-BBBC-A83B4C09A55C}" destId="{FDC4C913-1AA3-4AB5-95BB-1F4D8175EE4C}" srcOrd="1" destOrd="0" presId="urn:microsoft.com/office/officeart/2005/8/layout/hierarchy3"/>
    <dgm:cxn modelId="{7E7726DB-0803-48CB-B7D4-DC8C9DF0D84A}" type="presParOf" srcId="{FDC4C913-1AA3-4AB5-95BB-1F4D8175EE4C}" destId="{D27162D9-A014-44CD-B559-70F9E66E528F}" srcOrd="0" destOrd="0" presId="urn:microsoft.com/office/officeart/2005/8/layout/hierarchy3"/>
    <dgm:cxn modelId="{C5EADAE3-85CB-4DCF-9627-24880DF03540}" type="presParOf" srcId="{FDC4C913-1AA3-4AB5-95BB-1F4D8175EE4C}" destId="{188F2C11-66F8-4CCE-A7E3-072FB6B8061F}" srcOrd="1" destOrd="0" presId="urn:microsoft.com/office/officeart/2005/8/layout/hierarchy3"/>
    <dgm:cxn modelId="{4BA84197-6332-4063-A846-E3AB91980C4D}" type="presParOf" srcId="{FDC4C913-1AA3-4AB5-95BB-1F4D8175EE4C}" destId="{FB7D1751-11B5-49A0-A6DE-A57C75EC8F41}" srcOrd="2" destOrd="0" presId="urn:microsoft.com/office/officeart/2005/8/layout/hierarchy3"/>
    <dgm:cxn modelId="{C5DD246C-6109-45A9-8536-0F2FE8FFD6C7}" type="presParOf" srcId="{FDC4C913-1AA3-4AB5-95BB-1F4D8175EE4C}" destId="{6344C4B5-9280-4C0E-882F-8856334195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A0EDD-8B6D-4990-80C3-E545370F2BE2}">
      <dsp:nvSpPr>
        <dsp:cNvPr id="0" name=""/>
        <dsp:cNvSpPr/>
      </dsp:nvSpPr>
      <dsp:spPr>
        <a:xfrm>
          <a:off x="3929090" y="2206464"/>
          <a:ext cx="2825251" cy="456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33"/>
              </a:lnTo>
              <a:lnTo>
                <a:pt x="2825251" y="228133"/>
              </a:lnTo>
              <a:lnTo>
                <a:pt x="2825251" y="45626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5DAE9-A86C-4ECD-AE8B-708A6211910E}">
      <dsp:nvSpPr>
        <dsp:cNvPr id="0" name=""/>
        <dsp:cNvSpPr/>
      </dsp:nvSpPr>
      <dsp:spPr>
        <a:xfrm>
          <a:off x="3883370" y="2206464"/>
          <a:ext cx="91440" cy="456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133"/>
              </a:lnTo>
              <a:lnTo>
                <a:pt x="132758" y="228133"/>
              </a:lnTo>
              <a:lnTo>
                <a:pt x="132758" y="45626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C98AA-D7BA-43BA-AF88-1323B85B7C9F}">
      <dsp:nvSpPr>
        <dsp:cNvPr id="0" name=""/>
        <dsp:cNvSpPr/>
      </dsp:nvSpPr>
      <dsp:spPr>
        <a:xfrm>
          <a:off x="1190876" y="2206464"/>
          <a:ext cx="2738213" cy="456267"/>
        </a:xfrm>
        <a:custGeom>
          <a:avLst/>
          <a:gdLst/>
          <a:ahLst/>
          <a:cxnLst/>
          <a:rect l="0" t="0" r="0" b="0"/>
          <a:pathLst>
            <a:path>
              <a:moveTo>
                <a:pt x="2738213" y="0"/>
              </a:moveTo>
              <a:lnTo>
                <a:pt x="2738213" y="228133"/>
              </a:lnTo>
              <a:lnTo>
                <a:pt x="0" y="228133"/>
              </a:lnTo>
              <a:lnTo>
                <a:pt x="0" y="45626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46FB3-B5F5-4F10-96B7-A9AC8E8722FB}">
      <dsp:nvSpPr>
        <dsp:cNvPr id="0" name=""/>
        <dsp:cNvSpPr/>
      </dsp:nvSpPr>
      <dsp:spPr>
        <a:xfrm>
          <a:off x="2281453" y="680531"/>
          <a:ext cx="3295272" cy="1525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6500" b="1" i="0" u="none" strike="noStrike" kern="1200" cap="none" normalizeH="0" baseline="0" dirty="0" smtClean="0">
              <a:ln/>
              <a:effectLst/>
              <a:latin typeface="Calibri" pitchFamily="34" charset="0"/>
            </a:rPr>
            <a:t> </a:t>
          </a:r>
          <a:endParaRPr kumimoji="0" lang="ru-RU" sz="65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281453" y="680531"/>
        <a:ext cx="3295272" cy="1525932"/>
      </dsp:txXfrm>
    </dsp:sp>
    <dsp:sp modelId="{7A008C9B-355E-49D4-957A-EAB607C32D7F}">
      <dsp:nvSpPr>
        <dsp:cNvPr id="0" name=""/>
        <dsp:cNvSpPr/>
      </dsp:nvSpPr>
      <dsp:spPr>
        <a:xfrm>
          <a:off x="2723" y="2662731"/>
          <a:ext cx="2376306" cy="13388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6500" b="1" i="0" u="none" strike="noStrike" kern="1200" cap="none" normalizeH="0" baseline="0" dirty="0" smtClean="0">
              <a:ln/>
              <a:effectLst/>
              <a:latin typeface="Calibri" pitchFamily="34" charset="0"/>
            </a:rPr>
            <a:t> </a:t>
          </a:r>
          <a:endParaRPr kumimoji="0" lang="ru-RU" sz="65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723" y="2662731"/>
        <a:ext cx="2376306" cy="1338862"/>
      </dsp:txXfrm>
    </dsp:sp>
    <dsp:sp modelId="{F12552F5-87B0-4E76-9051-ED6BF39E0DFF}">
      <dsp:nvSpPr>
        <dsp:cNvPr id="0" name=""/>
        <dsp:cNvSpPr/>
      </dsp:nvSpPr>
      <dsp:spPr>
        <a:xfrm>
          <a:off x="2835297" y="2662731"/>
          <a:ext cx="2361662" cy="14795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6500" b="1" i="0" u="none" strike="noStrike" kern="1200" cap="none" normalizeH="0" baseline="0" dirty="0" smtClean="0">
              <a:ln/>
              <a:effectLst/>
              <a:latin typeface="Calibri" pitchFamily="34" charset="0"/>
            </a:rPr>
            <a:t> </a:t>
          </a:r>
          <a:endParaRPr kumimoji="0" lang="ru-RU" sz="65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835297" y="2662731"/>
        <a:ext cx="2361662" cy="1479577"/>
      </dsp:txXfrm>
    </dsp:sp>
    <dsp:sp modelId="{3E3AA878-618E-4754-9671-41F043772DFF}">
      <dsp:nvSpPr>
        <dsp:cNvPr id="0" name=""/>
        <dsp:cNvSpPr/>
      </dsp:nvSpPr>
      <dsp:spPr>
        <a:xfrm>
          <a:off x="5653227" y="2662731"/>
          <a:ext cx="2202229" cy="13905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6500" b="1" i="0" u="none" strike="noStrike" kern="1200" cap="none" normalizeH="0" baseline="0" dirty="0" smtClean="0">
              <a:ln/>
              <a:effectLst/>
              <a:latin typeface="Calibri" pitchFamily="34" charset="0"/>
            </a:rPr>
            <a:t> </a:t>
          </a:r>
          <a:endParaRPr kumimoji="0" lang="ru-RU" sz="65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5653227" y="2662731"/>
        <a:ext cx="2202229" cy="1390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4E5D8-CCDD-4BB6-AEDC-01F289FC17E5}">
      <dsp:nvSpPr>
        <dsp:cNvPr id="0" name=""/>
        <dsp:cNvSpPr/>
      </dsp:nvSpPr>
      <dsp:spPr>
        <a:xfrm>
          <a:off x="1337023" y="2790644"/>
          <a:ext cx="650065" cy="2189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032" y="0"/>
              </a:lnTo>
              <a:lnTo>
                <a:pt x="325032" y="2189543"/>
              </a:lnTo>
              <a:lnTo>
                <a:pt x="650065" y="2189543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604955" y="3828315"/>
        <a:ext cx="114200" cy="114200"/>
      </dsp:txXfrm>
    </dsp:sp>
    <dsp:sp modelId="{44E108EB-E439-44D6-8905-A3A59A516FC8}">
      <dsp:nvSpPr>
        <dsp:cNvPr id="0" name=""/>
        <dsp:cNvSpPr/>
      </dsp:nvSpPr>
      <dsp:spPr>
        <a:xfrm>
          <a:off x="1337023" y="2744924"/>
          <a:ext cx="6871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7178" y="4572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63433" y="2773465"/>
        <a:ext cx="34358" cy="34358"/>
      </dsp:txXfrm>
    </dsp:sp>
    <dsp:sp modelId="{1E5A7995-4425-47A2-8E5D-14D5B9636EEF}">
      <dsp:nvSpPr>
        <dsp:cNvPr id="0" name=""/>
        <dsp:cNvSpPr/>
      </dsp:nvSpPr>
      <dsp:spPr>
        <a:xfrm>
          <a:off x="1337023" y="530222"/>
          <a:ext cx="641161" cy="2260422"/>
        </a:xfrm>
        <a:custGeom>
          <a:avLst/>
          <a:gdLst/>
          <a:ahLst/>
          <a:cxnLst/>
          <a:rect l="0" t="0" r="0" b="0"/>
          <a:pathLst>
            <a:path>
              <a:moveTo>
                <a:pt x="0" y="2260422"/>
              </a:moveTo>
              <a:lnTo>
                <a:pt x="320580" y="2260422"/>
              </a:lnTo>
              <a:lnTo>
                <a:pt x="320580" y="0"/>
              </a:lnTo>
              <a:lnTo>
                <a:pt x="641161" y="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98864" y="1601693"/>
        <a:ext cx="117479" cy="117479"/>
      </dsp:txXfrm>
    </dsp:sp>
    <dsp:sp modelId="{DC53E6CB-7638-4F4D-AFBE-349F1AD58A06}">
      <dsp:nvSpPr>
        <dsp:cNvPr id="0" name=""/>
        <dsp:cNvSpPr/>
      </dsp:nvSpPr>
      <dsp:spPr>
        <a:xfrm rot="16200000">
          <a:off x="-1983843" y="2260422"/>
          <a:ext cx="5581289" cy="106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 </a:t>
          </a:r>
          <a:endParaRPr lang="ru-RU" sz="6500" kern="1200" dirty="0"/>
        </a:p>
      </dsp:txBody>
      <dsp:txXfrm>
        <a:off x="-1983843" y="2260422"/>
        <a:ext cx="5581289" cy="1060444"/>
      </dsp:txXfrm>
    </dsp:sp>
    <dsp:sp modelId="{4D2A15AB-3238-4168-AEE2-C216EFC597A2}">
      <dsp:nvSpPr>
        <dsp:cNvPr id="0" name=""/>
        <dsp:cNvSpPr/>
      </dsp:nvSpPr>
      <dsp:spPr>
        <a:xfrm>
          <a:off x="1978184" y="0"/>
          <a:ext cx="4625424" cy="106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главные</a:t>
          </a:r>
          <a:endParaRPr lang="ru-RU" sz="4800" kern="1200" dirty="0"/>
        </a:p>
      </dsp:txBody>
      <dsp:txXfrm>
        <a:off x="1978184" y="0"/>
        <a:ext cx="4625424" cy="1060444"/>
      </dsp:txXfrm>
    </dsp:sp>
    <dsp:sp modelId="{8AD89D8E-2B57-40A1-85C8-DBC1DE2E70DA}">
      <dsp:nvSpPr>
        <dsp:cNvPr id="0" name=""/>
        <dsp:cNvSpPr/>
      </dsp:nvSpPr>
      <dsp:spPr>
        <a:xfrm>
          <a:off x="2024202" y="2260422"/>
          <a:ext cx="5772588" cy="106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второстепенные</a:t>
          </a:r>
          <a:endParaRPr lang="ru-RU" sz="4700" kern="1200" dirty="0"/>
        </a:p>
      </dsp:txBody>
      <dsp:txXfrm>
        <a:off x="2024202" y="2260422"/>
        <a:ext cx="5772588" cy="1060444"/>
      </dsp:txXfrm>
    </dsp:sp>
    <dsp:sp modelId="{DC740C57-1A11-44BC-8EBA-DDAC4596E2D6}">
      <dsp:nvSpPr>
        <dsp:cNvPr id="0" name=""/>
        <dsp:cNvSpPr/>
      </dsp:nvSpPr>
      <dsp:spPr>
        <a:xfrm>
          <a:off x="1987089" y="4449965"/>
          <a:ext cx="5116310" cy="106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эпизодические</a:t>
          </a:r>
          <a:endParaRPr lang="ru-RU" sz="4600" kern="1200" dirty="0"/>
        </a:p>
      </dsp:txBody>
      <dsp:txXfrm>
        <a:off x="1987089" y="4449965"/>
        <a:ext cx="5116310" cy="1060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4E5D8-CCDD-4BB6-AEDC-01F289FC17E5}">
      <dsp:nvSpPr>
        <dsp:cNvPr id="0" name=""/>
        <dsp:cNvSpPr/>
      </dsp:nvSpPr>
      <dsp:spPr>
        <a:xfrm>
          <a:off x="1176043" y="2966309"/>
          <a:ext cx="699967" cy="1945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983" y="0"/>
              </a:lnTo>
              <a:lnTo>
                <a:pt x="349983" y="1945734"/>
              </a:lnTo>
              <a:lnTo>
                <a:pt x="699967" y="194573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474331" y="3887480"/>
        <a:ext cx="103390" cy="103390"/>
      </dsp:txXfrm>
    </dsp:sp>
    <dsp:sp modelId="{44E108EB-E439-44D6-8905-A3A59A516FC8}">
      <dsp:nvSpPr>
        <dsp:cNvPr id="0" name=""/>
        <dsp:cNvSpPr/>
      </dsp:nvSpPr>
      <dsp:spPr>
        <a:xfrm>
          <a:off x="1176043" y="2535775"/>
          <a:ext cx="690318" cy="430533"/>
        </a:xfrm>
        <a:custGeom>
          <a:avLst/>
          <a:gdLst/>
          <a:ahLst/>
          <a:cxnLst/>
          <a:rect l="0" t="0" r="0" b="0"/>
          <a:pathLst>
            <a:path>
              <a:moveTo>
                <a:pt x="0" y="430533"/>
              </a:moveTo>
              <a:lnTo>
                <a:pt x="345159" y="430533"/>
              </a:lnTo>
              <a:lnTo>
                <a:pt x="345159" y="0"/>
              </a:lnTo>
              <a:lnTo>
                <a:pt x="690318" y="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00863" y="2730703"/>
        <a:ext cx="40678" cy="40678"/>
      </dsp:txXfrm>
    </dsp:sp>
    <dsp:sp modelId="{1E5A7995-4425-47A2-8E5D-14D5B9636EEF}">
      <dsp:nvSpPr>
        <dsp:cNvPr id="0" name=""/>
        <dsp:cNvSpPr/>
      </dsp:nvSpPr>
      <dsp:spPr>
        <a:xfrm>
          <a:off x="1176043" y="563598"/>
          <a:ext cx="672830" cy="2402710"/>
        </a:xfrm>
        <a:custGeom>
          <a:avLst/>
          <a:gdLst/>
          <a:ahLst/>
          <a:cxnLst/>
          <a:rect l="0" t="0" r="0" b="0"/>
          <a:pathLst>
            <a:path>
              <a:moveTo>
                <a:pt x="0" y="2402710"/>
              </a:moveTo>
              <a:lnTo>
                <a:pt x="336415" y="2402710"/>
              </a:lnTo>
              <a:lnTo>
                <a:pt x="336415" y="0"/>
              </a:lnTo>
              <a:lnTo>
                <a:pt x="672830" y="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450079" y="1702575"/>
        <a:ext cx="124756" cy="124756"/>
      </dsp:txXfrm>
    </dsp:sp>
    <dsp:sp modelId="{DC53E6CB-7638-4F4D-AFBE-349F1AD58A06}">
      <dsp:nvSpPr>
        <dsp:cNvPr id="0" name=""/>
        <dsp:cNvSpPr/>
      </dsp:nvSpPr>
      <dsp:spPr>
        <a:xfrm rot="16200000">
          <a:off x="-2353864" y="2402710"/>
          <a:ext cx="5932618" cy="1127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 </a:t>
          </a:r>
          <a:endParaRPr lang="ru-RU" sz="6500" kern="1200" dirty="0"/>
        </a:p>
      </dsp:txBody>
      <dsp:txXfrm>
        <a:off x="-2353864" y="2402710"/>
        <a:ext cx="5932618" cy="1127197"/>
      </dsp:txXfrm>
    </dsp:sp>
    <dsp:sp modelId="{4D2A15AB-3238-4168-AEE2-C216EFC597A2}">
      <dsp:nvSpPr>
        <dsp:cNvPr id="0" name=""/>
        <dsp:cNvSpPr/>
      </dsp:nvSpPr>
      <dsp:spPr>
        <a:xfrm>
          <a:off x="1848873" y="0"/>
          <a:ext cx="4916583" cy="1127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Внешний вид героя</a:t>
          </a:r>
        </a:p>
      </dsp:txBody>
      <dsp:txXfrm>
        <a:off x="1848873" y="0"/>
        <a:ext cx="4916583" cy="1127197"/>
      </dsp:txXfrm>
    </dsp:sp>
    <dsp:sp modelId="{8AD89D8E-2B57-40A1-85C8-DBC1DE2E70DA}">
      <dsp:nvSpPr>
        <dsp:cNvPr id="0" name=""/>
        <dsp:cNvSpPr/>
      </dsp:nvSpPr>
      <dsp:spPr>
        <a:xfrm>
          <a:off x="1866361" y="1972177"/>
          <a:ext cx="6135959" cy="1127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Своеобразие взгляда и его взаимосвязь с характером</a:t>
          </a:r>
          <a:endParaRPr lang="ru-RU" sz="2900" kern="1200" dirty="0"/>
        </a:p>
      </dsp:txBody>
      <dsp:txXfrm>
        <a:off x="1866361" y="1972177"/>
        <a:ext cx="6135959" cy="1127197"/>
      </dsp:txXfrm>
    </dsp:sp>
    <dsp:sp modelId="{DC740C57-1A11-44BC-8EBA-DDAC4596E2D6}">
      <dsp:nvSpPr>
        <dsp:cNvPr id="0" name=""/>
        <dsp:cNvSpPr/>
      </dsp:nvSpPr>
      <dsp:spPr>
        <a:xfrm>
          <a:off x="1876011" y="4348444"/>
          <a:ext cx="5438370" cy="1127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Манера разговора, особенности голоса</a:t>
          </a:r>
          <a:endParaRPr lang="ru-RU" sz="2800" kern="1200" dirty="0"/>
        </a:p>
      </dsp:txBody>
      <dsp:txXfrm>
        <a:off x="1876011" y="4348444"/>
        <a:ext cx="5438370" cy="1127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A0EDD-8B6D-4990-80C3-E545370F2BE2}">
      <dsp:nvSpPr>
        <dsp:cNvPr id="0" name=""/>
        <dsp:cNvSpPr/>
      </dsp:nvSpPr>
      <dsp:spPr>
        <a:xfrm>
          <a:off x="3951881" y="1287701"/>
          <a:ext cx="2805183" cy="860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408"/>
              </a:lnTo>
              <a:lnTo>
                <a:pt x="2805183" y="632408"/>
              </a:lnTo>
              <a:lnTo>
                <a:pt x="2805183" y="86054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5DAE9-A86C-4ECD-AE8B-708A6211910E}">
      <dsp:nvSpPr>
        <dsp:cNvPr id="0" name=""/>
        <dsp:cNvSpPr/>
      </dsp:nvSpPr>
      <dsp:spPr>
        <a:xfrm>
          <a:off x="3906161" y="1287701"/>
          <a:ext cx="91440" cy="8501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1979"/>
              </a:lnTo>
              <a:lnTo>
                <a:pt x="50108" y="621979"/>
              </a:lnTo>
              <a:lnTo>
                <a:pt x="50108" y="850113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C98AA-D7BA-43BA-AF88-1323B85B7C9F}">
      <dsp:nvSpPr>
        <dsp:cNvPr id="0" name=""/>
        <dsp:cNvSpPr/>
      </dsp:nvSpPr>
      <dsp:spPr>
        <a:xfrm>
          <a:off x="1190876" y="1287701"/>
          <a:ext cx="2761004" cy="833209"/>
        </a:xfrm>
        <a:custGeom>
          <a:avLst/>
          <a:gdLst/>
          <a:ahLst/>
          <a:cxnLst/>
          <a:rect l="0" t="0" r="0" b="0"/>
          <a:pathLst>
            <a:path>
              <a:moveTo>
                <a:pt x="2761004" y="0"/>
              </a:moveTo>
              <a:lnTo>
                <a:pt x="2761004" y="605075"/>
              </a:lnTo>
              <a:lnTo>
                <a:pt x="0" y="605075"/>
              </a:lnTo>
              <a:lnTo>
                <a:pt x="0" y="83320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46FB3-B5F5-4F10-96B7-A9AC8E8722FB}">
      <dsp:nvSpPr>
        <dsp:cNvPr id="0" name=""/>
        <dsp:cNvSpPr/>
      </dsp:nvSpPr>
      <dsp:spPr>
        <a:xfrm>
          <a:off x="2304245" y="432048"/>
          <a:ext cx="3295272" cy="8556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kern="1200" cap="none" normalizeH="0" baseline="0" dirty="0" smtClean="0">
              <a:ln/>
              <a:effectLst/>
              <a:latin typeface="Calibri" pitchFamily="34" charset="0"/>
            </a:rPr>
            <a:t> </a:t>
          </a:r>
          <a:r>
            <a:rPr kumimoji="0" lang="ru-RU" sz="4800" b="1" i="0" u="none" strike="noStrike" kern="1200" cap="none" normalizeH="0" baseline="0" dirty="0" smtClean="0">
              <a:ln/>
              <a:effectLst/>
              <a:latin typeface="Calibri" pitchFamily="34" charset="0"/>
            </a:rPr>
            <a:t>Природа</a:t>
          </a:r>
          <a:endParaRPr kumimoji="0" lang="ru-RU" sz="4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304245" y="432048"/>
        <a:ext cx="3295272" cy="855653"/>
      </dsp:txXfrm>
    </dsp:sp>
    <dsp:sp modelId="{7A008C9B-355E-49D4-957A-EAB607C32D7F}">
      <dsp:nvSpPr>
        <dsp:cNvPr id="0" name=""/>
        <dsp:cNvSpPr/>
      </dsp:nvSpPr>
      <dsp:spPr>
        <a:xfrm>
          <a:off x="2723" y="2120911"/>
          <a:ext cx="2376306" cy="8145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kern="1200" cap="none" normalizeH="0" baseline="0" dirty="0" smtClean="0">
              <a:ln/>
              <a:effectLst/>
              <a:latin typeface="Calibri" pitchFamily="34" charset="0"/>
            </a:rPr>
            <a:t> </a:t>
          </a:r>
          <a:r>
            <a:rPr kumimoji="0" lang="ru-RU" sz="4800" b="1" i="0" u="none" strike="noStrike" kern="1200" cap="none" normalizeH="0" baseline="0" dirty="0" smtClean="0">
              <a:ln/>
              <a:effectLst/>
              <a:latin typeface="Calibri" pitchFamily="34" charset="0"/>
            </a:rPr>
            <a:t>Море</a:t>
          </a:r>
          <a:endParaRPr kumimoji="0" lang="ru-RU" sz="4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723" y="2120911"/>
        <a:ext cx="2376306" cy="814513"/>
      </dsp:txXfrm>
    </dsp:sp>
    <dsp:sp modelId="{F12552F5-87B0-4E76-9051-ED6BF39E0DFF}">
      <dsp:nvSpPr>
        <dsp:cNvPr id="0" name=""/>
        <dsp:cNvSpPr/>
      </dsp:nvSpPr>
      <dsp:spPr>
        <a:xfrm>
          <a:off x="2775439" y="2137815"/>
          <a:ext cx="2361662" cy="958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kern="1200" cap="none" normalizeH="0" baseline="0" dirty="0" smtClean="0">
              <a:ln/>
              <a:effectLst/>
              <a:latin typeface="Calibri" pitchFamily="34" charset="0"/>
            </a:rPr>
            <a:t> </a:t>
          </a:r>
          <a:r>
            <a:rPr kumimoji="0" lang="ru-RU" sz="4800" b="1" i="0" u="none" strike="noStrike" kern="1200" cap="none" normalizeH="0" baseline="0" dirty="0" smtClean="0">
              <a:ln/>
              <a:effectLst/>
              <a:latin typeface="Calibri" pitchFamily="34" charset="0"/>
            </a:rPr>
            <a:t>Горы</a:t>
          </a:r>
          <a:endParaRPr kumimoji="0" lang="ru-RU" sz="4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775439" y="2137815"/>
        <a:ext cx="2361662" cy="958531"/>
      </dsp:txXfrm>
    </dsp:sp>
    <dsp:sp modelId="{3E3AA878-618E-4754-9671-41F043772DFF}">
      <dsp:nvSpPr>
        <dsp:cNvPr id="0" name=""/>
        <dsp:cNvSpPr/>
      </dsp:nvSpPr>
      <dsp:spPr>
        <a:xfrm>
          <a:off x="5655950" y="2148244"/>
          <a:ext cx="2202229" cy="8145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ru-RU" sz="4800" b="1" i="0" u="none" strike="noStrike" kern="1200" cap="none" normalizeH="0" baseline="0" dirty="0" smtClean="0">
              <a:ln/>
              <a:effectLst/>
              <a:latin typeface="Calibri" pitchFamily="34" charset="0"/>
            </a:rPr>
            <a:t> </a:t>
          </a:r>
          <a:r>
            <a:rPr kumimoji="0" lang="ru-RU" sz="4800" b="1" i="0" u="none" strike="noStrike" kern="1200" cap="none" normalizeH="0" baseline="0" dirty="0" smtClean="0">
              <a:ln/>
              <a:effectLst/>
              <a:latin typeface="Calibri" pitchFamily="34" charset="0"/>
            </a:rPr>
            <a:t>Лес</a:t>
          </a:r>
          <a:endParaRPr kumimoji="0" lang="ru-RU" sz="48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5655950" y="2148244"/>
        <a:ext cx="2202229" cy="814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09916-FB3C-4267-98A4-1116E9625906}">
      <dsp:nvSpPr>
        <dsp:cNvPr id="0" name=""/>
        <dsp:cNvSpPr/>
      </dsp:nvSpPr>
      <dsp:spPr>
        <a:xfrm>
          <a:off x="562054" y="2313"/>
          <a:ext cx="5190030" cy="1340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Язык</a:t>
          </a:r>
          <a:endParaRPr lang="ru-RU" sz="6500" kern="1200" dirty="0"/>
        </a:p>
      </dsp:txBody>
      <dsp:txXfrm>
        <a:off x="601315" y="41574"/>
        <a:ext cx="5111508" cy="1261954"/>
      </dsp:txXfrm>
    </dsp:sp>
    <dsp:sp modelId="{D27162D9-A014-44CD-B559-70F9E66E528F}">
      <dsp:nvSpPr>
        <dsp:cNvPr id="0" name=""/>
        <dsp:cNvSpPr/>
      </dsp:nvSpPr>
      <dsp:spPr>
        <a:xfrm>
          <a:off x="1081058" y="1342790"/>
          <a:ext cx="519003" cy="1005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357"/>
              </a:lnTo>
              <a:lnTo>
                <a:pt x="519003" y="100535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F2C11-66F8-4CCE-A7E3-072FB6B8061F}">
      <dsp:nvSpPr>
        <dsp:cNvPr id="0" name=""/>
        <dsp:cNvSpPr/>
      </dsp:nvSpPr>
      <dsp:spPr>
        <a:xfrm>
          <a:off x="1600061" y="1677909"/>
          <a:ext cx="5062347" cy="1340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1"/>
              </a:solidFill>
            </a:rPr>
            <a:t>Диалог героев</a:t>
          </a:r>
          <a:endParaRPr lang="ru-RU" sz="3600" b="1" kern="1200" dirty="0">
            <a:solidFill>
              <a:schemeClr val="accent1"/>
            </a:solidFill>
          </a:endParaRPr>
        </a:p>
      </dsp:txBody>
      <dsp:txXfrm>
        <a:off x="1639322" y="1717170"/>
        <a:ext cx="4983825" cy="1261954"/>
      </dsp:txXfrm>
    </dsp:sp>
    <dsp:sp modelId="{FB7D1751-11B5-49A0-A6DE-A57C75EC8F41}">
      <dsp:nvSpPr>
        <dsp:cNvPr id="0" name=""/>
        <dsp:cNvSpPr/>
      </dsp:nvSpPr>
      <dsp:spPr>
        <a:xfrm>
          <a:off x="1081058" y="1342790"/>
          <a:ext cx="519003" cy="2680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953"/>
              </a:lnTo>
              <a:lnTo>
                <a:pt x="519003" y="2680953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4C4B5-9280-4C0E-882F-885633419556}">
      <dsp:nvSpPr>
        <dsp:cNvPr id="0" name=""/>
        <dsp:cNvSpPr/>
      </dsp:nvSpPr>
      <dsp:spPr>
        <a:xfrm>
          <a:off x="1600061" y="3353505"/>
          <a:ext cx="5062347" cy="1340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1"/>
              </a:solidFill>
            </a:rPr>
            <a:t>Авторское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1"/>
              </a:solidFill>
            </a:rPr>
            <a:t>повествование</a:t>
          </a:r>
          <a:endParaRPr lang="ru-RU" sz="3600" b="1" kern="1200" dirty="0">
            <a:solidFill>
              <a:schemeClr val="accent1"/>
            </a:solidFill>
          </a:endParaRPr>
        </a:p>
      </dsp:txBody>
      <dsp:txXfrm>
        <a:off x="1639322" y="3392766"/>
        <a:ext cx="4983825" cy="1261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516A5-0389-4AE8-AE53-DDD8B4C2C0D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5B571-E1C4-4AB9-8CFF-E9689AA6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516A5-0389-4AE8-AE53-DDD8B4C2C0D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5B571-E1C4-4AB9-8CFF-E9689AA6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516A5-0389-4AE8-AE53-DDD8B4C2C0D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5B571-E1C4-4AB9-8CFF-E9689AA6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516A5-0389-4AE8-AE53-DDD8B4C2C0D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5B571-E1C4-4AB9-8CFF-E9689AA6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516A5-0389-4AE8-AE53-DDD8B4C2C0D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5B571-E1C4-4AB9-8CFF-E9689AA6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516A5-0389-4AE8-AE53-DDD8B4C2C0D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5B571-E1C4-4AB9-8CFF-E9689AA6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516A5-0389-4AE8-AE53-DDD8B4C2C0D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5B571-E1C4-4AB9-8CFF-E9689AA6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516A5-0389-4AE8-AE53-DDD8B4C2C0D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5B571-E1C4-4AB9-8CFF-E9689AA6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516A5-0389-4AE8-AE53-DDD8B4C2C0D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5B571-E1C4-4AB9-8CFF-E9689AA6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516A5-0389-4AE8-AE53-DDD8B4C2C0D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5B571-E1C4-4AB9-8CFF-E9689AA6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B516A5-0389-4AE8-AE53-DDD8B4C2C0D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5B571-E1C4-4AB9-8CFF-E9689AA6B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6B516A5-0389-4AE8-AE53-DDD8B4C2C0D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55B571-E1C4-4AB9-8CFF-E9689AA6B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class.ru/node/9727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276872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«Тихий зов Севера»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рассказу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Ю.П.  Казакова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Никишкины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тайны»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0879" y="508030"/>
            <a:ext cx="4280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«Междуреченская СОШ№ 6»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Пинежский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Архангельская область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581128"/>
            <a:ext cx="3921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Онякова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Николаевна,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«Междуреченска СОШ № 6»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052646"/>
            <a:ext cx="288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п.Междуреченский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2013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04579517"/>
              </p:ext>
            </p:extLst>
          </p:nvPr>
        </p:nvGraphicFramePr>
        <p:xfrm>
          <a:off x="1475656" y="476672"/>
          <a:ext cx="722446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6"/>
            <a:ext cx="2808312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49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Подведём итоги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pPr algn="just"/>
            <a:r>
              <a:rPr lang="ru-RU" dirty="0" smtClean="0"/>
              <a:t>Как вы думаете, слышит ли главный герой рассказа «тихий зов» Русского Севера? Что это означает для него?</a:t>
            </a:r>
          </a:p>
          <a:p>
            <a:pPr algn="just"/>
            <a:r>
              <a:rPr lang="ru-RU" dirty="0" smtClean="0"/>
              <a:t>Сумеет ли </a:t>
            </a:r>
            <a:r>
              <a:rPr lang="ru-RU" dirty="0" err="1" smtClean="0"/>
              <a:t>Никишка</a:t>
            </a:r>
            <a:r>
              <a:rPr lang="ru-RU" dirty="0" smtClean="0"/>
              <a:t> найти «заветное слово», которое поможет «разом открыть… все тайны немой души» северного леса, камней, гор, животных и птиц? Каким должно быть это слово?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4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247" y="1484784"/>
            <a:ext cx="458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://www.openclass.ru/node/97274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836712"/>
            <a:ext cx="41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Использованные материалы: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6596" y="14908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6596" y="1854116"/>
            <a:ext cx="80998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2. Литературный </a:t>
            </a:r>
            <a:r>
              <a:rPr lang="ru-RU" dirty="0"/>
              <a:t>Север: Книга для учащихся 5 – 8 классов / Сост. Л.С. </a:t>
            </a:r>
            <a:r>
              <a:rPr lang="ru-RU" dirty="0" err="1"/>
              <a:t>Скепнер</a:t>
            </a:r>
            <a:r>
              <a:rPr lang="ru-RU" dirty="0"/>
              <a:t>. – Архангельск: Изд-во Поморского </a:t>
            </a:r>
            <a:r>
              <a:rPr lang="ru-RU" dirty="0" err="1"/>
              <a:t>педуниверситета</a:t>
            </a:r>
            <a:r>
              <a:rPr lang="ru-RU" dirty="0"/>
              <a:t>, 1995. – С.217.</a:t>
            </a:r>
          </a:p>
          <a:p>
            <a:pPr algn="just"/>
            <a:r>
              <a:rPr lang="ru-RU" dirty="0" smtClean="0"/>
              <a:t>3. </a:t>
            </a:r>
            <a:r>
              <a:rPr lang="ru-RU" dirty="0" err="1" smtClean="0"/>
              <a:t>Галимова</a:t>
            </a:r>
            <a:r>
              <a:rPr lang="ru-RU" dirty="0" smtClean="0"/>
              <a:t> </a:t>
            </a:r>
            <a:r>
              <a:rPr lang="ru-RU" dirty="0"/>
              <a:t>Е.Ш. Художественный мир Юрия Казакова. – Архангельск: Изд-во Поморского гос. </a:t>
            </a:r>
            <a:r>
              <a:rPr lang="ru-RU" dirty="0" err="1"/>
              <a:t>пед</a:t>
            </a:r>
            <a:r>
              <a:rPr lang="ru-RU" dirty="0"/>
              <a:t>. университета, 1992. – С.72.</a:t>
            </a:r>
          </a:p>
        </p:txBody>
      </p:sp>
    </p:spTree>
    <p:extLst>
      <p:ext uri="{BB962C8B-B14F-4D97-AF65-F5344CB8AC3E}">
        <p14:creationId xmlns:p14="http://schemas.microsoft.com/office/powerpoint/2010/main" val="24634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«Тихий зов Севера» в рассказе Юрия Казакова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Никишкины</a:t>
            </a:r>
            <a:r>
              <a:rPr lang="ru-RU" dirty="0" smtClean="0"/>
              <a:t> тайны»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3714752"/>
            <a:ext cx="5637288" cy="914400"/>
          </a:xfrm>
        </p:spPr>
        <p:txBody>
          <a:bodyPr/>
          <a:lstStyle/>
          <a:p>
            <a:pPr algn="ctr"/>
            <a:r>
              <a:rPr lang="ru-RU" b="1" dirty="0" smtClean="0"/>
              <a:t>Юрий Павлович Казаков </a:t>
            </a:r>
          </a:p>
          <a:p>
            <a:pPr algn="ctr"/>
            <a:r>
              <a:rPr lang="ru-RU" b="1" dirty="0" smtClean="0"/>
              <a:t>(1927 – 1982)</a:t>
            </a:r>
            <a:endParaRPr lang="ru-RU" b="1" dirty="0"/>
          </a:p>
        </p:txBody>
      </p:sp>
      <p:pic>
        <p:nvPicPr>
          <p:cNvPr id="4" name="Рисунок 3" descr="471168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2381250" cy="3381375"/>
          </a:xfrm>
          <a:prstGeom prst="rect">
            <a:avLst/>
          </a:prstGeom>
        </p:spPr>
      </p:pic>
      <p:pic>
        <p:nvPicPr>
          <p:cNvPr id="5" name="Рисунок 4" descr="al_book_tetr119_2.jpg"/>
          <p:cNvPicPr>
            <a:picLocks noChangeAspect="1"/>
          </p:cNvPicPr>
          <p:nvPr/>
        </p:nvPicPr>
        <p:blipFill>
          <a:blip r:embed="rId3"/>
          <a:srcRect l="3662" t="4883" r="1122"/>
          <a:stretch>
            <a:fillRect/>
          </a:stretch>
        </p:blipFill>
        <p:spPr>
          <a:xfrm rot="21320936">
            <a:off x="3143705" y="4440580"/>
            <a:ext cx="350385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49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3886">
            <a:off x="7261571" y="4405117"/>
            <a:ext cx="1328735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eeb.jpg"/>
          <p:cNvPicPr>
            <a:picLocks noChangeAspect="1"/>
          </p:cNvPicPr>
          <p:nvPr/>
        </p:nvPicPr>
        <p:blipFill>
          <a:blip r:embed="rId2">
            <a:lum bright="30000"/>
          </a:blip>
          <a:srcRect t="19026" b="10177"/>
          <a:stretch>
            <a:fillRect/>
          </a:stretch>
        </p:blipFill>
        <p:spPr>
          <a:xfrm>
            <a:off x="357158" y="285728"/>
            <a:ext cx="8501122" cy="6215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Север для меня – это…;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Times New Roman" pitchFamily="18" charset="0"/>
              </a:rPr>
              <a:t>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ля меня Север – это прежде всего…;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Times New Roman" pitchFamily="18" charset="0"/>
              </a:rPr>
              <a:t>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ля меня Север прежде всего означает…;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Times New Roman" pitchFamily="18" charset="0"/>
              </a:rPr>
              <a:t>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не кажется, что Север -это прежде всего…;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ea typeface="Times New Roman" pitchFamily="18" charset="0"/>
              </a:rPr>
              <a:t>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то значит для меня Север? Это и…,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… Однако более всего мне нравится на Севере…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1"/>
                </a:solidFill>
                <a:latin typeface="Georgia" pitchFamily="18" charset="0"/>
              </a:rPr>
              <a:t>«Ему, как и многим другим вообще, почему-то казалось, что в своем городе, в своем институте, одним словом, дома, ничего необыкновенного произойти не может. Дома было всё привычным и обыденным. А необыкновенное было где-то далеко, поэтому он любил дальние поездки…»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e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1" y="591921"/>
            <a:ext cx="2476500" cy="3228975"/>
          </a:xfrm>
          <a:prstGeom prst="rect">
            <a:avLst/>
          </a:prstGeom>
        </p:spPr>
      </p:pic>
      <p:pic>
        <p:nvPicPr>
          <p:cNvPr id="3" name="Рисунок 2" descr="10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6198">
            <a:off x="5876094" y="1999800"/>
            <a:ext cx="2381250" cy="3648075"/>
          </a:xfrm>
          <a:prstGeom prst="rect">
            <a:avLst/>
          </a:prstGeom>
        </p:spPr>
      </p:pic>
      <p:pic>
        <p:nvPicPr>
          <p:cNvPr id="4" name="Рисунок 3" descr="1649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0421">
            <a:off x="2197480" y="2879523"/>
            <a:ext cx="2286016" cy="3448044"/>
          </a:xfrm>
          <a:prstGeom prst="rect">
            <a:avLst/>
          </a:prstGeom>
        </p:spPr>
      </p:pic>
      <p:pic>
        <p:nvPicPr>
          <p:cNvPr id="5" name="Рисунок 4" descr="10036391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8724">
            <a:off x="688964" y="593923"/>
            <a:ext cx="2243139" cy="3284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42910" y="928670"/>
          <a:ext cx="7858180" cy="4822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28926" y="1857364"/>
            <a:ext cx="3321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</a:rPr>
              <a:t>Север – малая </a:t>
            </a: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</a:rPr>
              <a:t>Родина</a:t>
            </a:r>
            <a:endParaRPr lang="ru-RU" sz="28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3857628"/>
            <a:ext cx="15199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>
                    <a:lumMod val="85000"/>
                  </a:schemeClr>
                </a:solidFill>
              </a:rPr>
              <a:t>Люди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3929066"/>
            <a:ext cx="19848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</a:rPr>
              <a:t>Природа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3929066"/>
            <a:ext cx="125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</a:rPr>
              <a:t>Язык</a:t>
            </a:r>
            <a:endParaRPr lang="ru-RU" sz="28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2" y="563289"/>
            <a:ext cx="2702829" cy="2027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983">
            <a:off x="6075332" y="326485"/>
            <a:ext cx="2681170" cy="2351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19" y="4452286"/>
            <a:ext cx="3541226" cy="234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4887" y="4465274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9477" y="1556792"/>
            <a:ext cx="332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9477" y="5805264"/>
            <a:ext cx="332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4844" y="5373216"/>
            <a:ext cx="332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64514860"/>
              </p:ext>
            </p:extLst>
          </p:nvPr>
        </p:nvGraphicFramePr>
        <p:xfrm>
          <a:off x="767029" y="376702"/>
          <a:ext cx="8064896" cy="558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80995" y="542285"/>
            <a:ext cx="452368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</a:t>
            </a:r>
          </a:p>
          <a:p>
            <a:pPr algn="ctr"/>
            <a:r>
              <a:rPr lang="ru-RU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</a:t>
            </a:r>
          </a:p>
          <a:p>
            <a:pPr algn="ctr"/>
            <a:r>
              <a:rPr lang="ru-RU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</a:t>
            </a:r>
          </a:p>
          <a:p>
            <a:pPr algn="ctr"/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</a:t>
            </a:r>
          </a:p>
          <a:p>
            <a:pPr algn="ctr"/>
            <a:r>
              <a:rPr lang="ru-RU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</a:t>
            </a:r>
          </a:p>
          <a:p>
            <a:pPr algn="ctr"/>
            <a:r>
              <a:rPr lang="ru-RU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</a:t>
            </a: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</a:t>
            </a:r>
          </a:p>
          <a:p>
            <a:pPr algn="ctr"/>
            <a:r>
              <a:rPr lang="ru-RU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</a:p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</a:t>
            </a:r>
            <a:endParaRPr lang="ru-RU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568" y="1446189"/>
            <a:ext cx="500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Никишка</a:t>
            </a:r>
            <a:r>
              <a:rPr lang="ru-RU" dirty="0" smtClean="0"/>
              <a:t>, мать, отец (поморская семья)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12715" y="3764794"/>
            <a:ext cx="463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Упоминаемые: дед </a:t>
            </a:r>
            <a:r>
              <a:rPr lang="ru-RU" dirty="0" err="1" smtClean="0"/>
              <a:t>Созон</a:t>
            </a:r>
            <a:r>
              <a:rPr lang="ru-RU" dirty="0" smtClean="0"/>
              <a:t>, дядя Иван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5842138"/>
            <a:ext cx="556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Жители деревни: старики, старухи, жёнки, </a:t>
            </a:r>
          </a:p>
          <a:p>
            <a:r>
              <a:rPr lang="ru-RU" dirty="0" smtClean="0"/>
              <a:t>мужчины-рыбаки, ребята, «странные люди»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0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52939500"/>
              </p:ext>
            </p:extLst>
          </p:nvPr>
        </p:nvGraphicFramePr>
        <p:xfrm>
          <a:off x="767029" y="376702"/>
          <a:ext cx="8064896" cy="5932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476672"/>
            <a:ext cx="527709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</a:t>
            </a:r>
          </a:p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</a:t>
            </a:r>
            <a:endParaRPr lang="ru-RU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</a:t>
            </a:r>
          </a:p>
          <a:p>
            <a:pPr algn="ctr"/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ы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</a:t>
            </a:r>
          </a:p>
          <a:p>
            <a:pPr algn="ctr"/>
            <a:endParaRPr lang="ru-RU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</a:t>
            </a:r>
          </a:p>
          <a:p>
            <a:pPr algn="ctr"/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</a:t>
            </a:r>
          </a:p>
          <a:p>
            <a:pPr algn="ctr"/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</a:t>
            </a:r>
          </a:p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</a:t>
            </a:r>
            <a:endParaRPr lang="ru-RU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7152" y="1609670"/>
            <a:ext cx="5889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«…на голове вихор белый, лицо бледное, </a:t>
            </a:r>
          </a:p>
          <a:p>
            <a:r>
              <a:rPr lang="ru-RU" dirty="0" smtClean="0"/>
              <a:t>в веснушках, уши большие, вялые, тонкие…»;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659" y="3573016"/>
            <a:ext cx="6888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«…а глаза разные: левый пожелтей, правый </a:t>
            </a:r>
          </a:p>
          <a:p>
            <a:r>
              <a:rPr lang="ru-RU" dirty="0"/>
              <a:t>побирюзовей. Глянет – и вот младенец несмышлёный, </a:t>
            </a:r>
          </a:p>
          <a:p>
            <a:r>
              <a:rPr lang="ru-RU" dirty="0"/>
              <a:t>а другой раз глянет – вроде старик мудрый».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5847372"/>
            <a:ext cx="6098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«Голос у него тонкий, приятный, как свирель, а </a:t>
            </a:r>
          </a:p>
          <a:p>
            <a:r>
              <a:rPr lang="ru-RU" dirty="0" smtClean="0"/>
              <a:t>смеётся басом».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3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10021200"/>
              </p:ext>
            </p:extLst>
          </p:nvPr>
        </p:nvGraphicFramePr>
        <p:xfrm>
          <a:off x="539552" y="476672"/>
          <a:ext cx="7858180" cy="388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3924511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Солнце, камни, волны, раковины, чайки, кулички, медузы, водоросли, мысы, брёвна, коряги, шхуна, лешаки…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19672" y="3504322"/>
            <a:ext cx="144016" cy="495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94179" y="3645024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324778" y="3543533"/>
            <a:ext cx="144016" cy="495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98035" y="4154177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Обрывы, корявые сосны, берёзы, камни, каменная осыпь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64188" y="4010580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Вереск, сосны, ёлочки, берёзы, медведи, ягоды, грибы, мох, тропа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34" y="332656"/>
            <a:ext cx="2937520" cy="220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721496" cy="2041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84" y="4581128"/>
            <a:ext cx="1531700" cy="2042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80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516</Words>
  <Application>Microsoft Office PowerPoint</Application>
  <PresentationFormat>Экран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«Тихий зов Севера» в рассказе Юрия Казакова «Никишкины тайны»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Подведём итоги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«Тихий зов Севера» в рассказе Юрия Казакова «Никишкины тайны» </dc:title>
  <dc:creator>тринадцатый</dc:creator>
  <cp:lastModifiedBy>Home</cp:lastModifiedBy>
  <cp:revision>13</cp:revision>
  <dcterms:created xsi:type="dcterms:W3CDTF">2013-04-29T08:20:04Z</dcterms:created>
  <dcterms:modified xsi:type="dcterms:W3CDTF">2013-11-28T15:43:30Z</dcterms:modified>
</cp:coreProperties>
</file>