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 autoAdjust="0"/>
    <p:restoredTop sz="86323" autoAdjust="0"/>
  </p:normalViewPr>
  <p:slideViewPr>
    <p:cSldViewPr>
      <p:cViewPr varScale="1">
        <p:scale>
          <a:sx n="75" d="100"/>
          <a:sy n="75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Воспитательные      технологии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работе классного руководителя 6 «Б» класса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Скирневской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В. Б.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ий\Desktop\для презентации\Фото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64496" cy="267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силий\Desktop\для презентации\Фото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11074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силий\Desktop\для презентации\Фото0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530080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силий\Desktop\для презентации\Фото0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709937"/>
            <a:ext cx="5130145" cy="30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ий\Desktop\для презентации\Фото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7606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силий\Desktop\для презентации\Фото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36292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Images\My photos\Фотографии0001\Фото0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73199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</a:t>
            </a:r>
            <a:r>
              <a:rPr lang="ru-RU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 внимание!</a:t>
            </a:r>
            <a:endParaRPr lang="ru-RU" sz="9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Технология воспитательной работы с коллективом класса (по Е.Н. Степанову)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E:\Работа\НГ 2011\IMG_2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та\экскурсия по С-П\IMG_19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3219821" cy="42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Работа\экскурсия по С-П\IMG_19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049333"/>
            <a:ext cx="4923862" cy="36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классное руководство\классный час новый год\елка\IMG_31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классное руководство\классный час новый год\елка\IMG_316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622" y="1628800"/>
            <a:ext cx="4706150" cy="35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Презентация Битвы под Москвой\IMG_19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8032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ка\для презентации\Фото00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548" y="1412776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ика\для презентации\Фото0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5403915" cy="40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Работа с родителями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G:\классное руководство\1 сентября 2012\DSC01024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192180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лассное руководство\1 сентября 2012\DSC010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62305"/>
            <a:ext cx="5868398" cy="39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классное руководство\1 сентября 2012\DSC010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12" y="2204864"/>
            <a:ext cx="6228184" cy="41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Технологии воспитания в современной массовой школе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G:\классное руководство\для стенда класса\9 ма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Работа\НГ 2011\IMG_2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065" y="1772816"/>
            <a:ext cx="3723878" cy="49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Работа\НГ 2011\IMG_20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993" y="1928833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лассное руководство\день здоровья 2011\IMG_2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силий\Desktop\для презентации\IMG_29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754199" cy="35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силий\Desktop\для презентации\IMG_29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52340"/>
            <a:ext cx="5225008" cy="39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классное руководство\для стенда класса\День игруш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812360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Шоу-технологии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E:\Работа\НГ 2011\IMG_20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та\День учителя 2011\IMG_19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Технология гуманного коллективного воспитания В. А. Сухомлинского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G:\классное руководство\классный час новый год\IMG_31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062180" cy="37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лассное руководство\классный час новый год\IMG_3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112568" cy="38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классное руководство\классный час новый год\IMG_31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066503" cy="37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52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Воспитательные      технологии</vt:lpstr>
      <vt:lpstr>Технология воспитательной работы с коллективом класса (по Е.Н. Степанову)</vt:lpstr>
      <vt:lpstr>Презентация PowerPoint</vt:lpstr>
      <vt:lpstr>Работа с родителями</vt:lpstr>
      <vt:lpstr>Технологии воспитания в современной массовой школе</vt:lpstr>
      <vt:lpstr>Презентация PowerPoint</vt:lpstr>
      <vt:lpstr>Презентация PowerPoint</vt:lpstr>
      <vt:lpstr>Шоу-технологии</vt:lpstr>
      <vt:lpstr>Технология гуманного коллективного воспитания В. А. Сухомлинского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Воспитательные      технологии</dc:title>
  <dc:creator>Василий</dc:creator>
  <cp:lastModifiedBy>Vasilui</cp:lastModifiedBy>
  <cp:revision>71</cp:revision>
  <dcterms:created xsi:type="dcterms:W3CDTF">2013-03-20T17:50:30Z</dcterms:created>
  <dcterms:modified xsi:type="dcterms:W3CDTF">2014-06-17T17:42:38Z</dcterms:modified>
</cp:coreProperties>
</file>