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9" r:id="rId4"/>
    <p:sldId id="277" r:id="rId5"/>
    <p:sldId id="263" r:id="rId6"/>
    <p:sldId id="279" r:id="rId7"/>
    <p:sldId id="278" r:id="rId8"/>
    <p:sldId id="280" r:id="rId9"/>
    <p:sldId id="259" r:id="rId10"/>
    <p:sldId id="261" r:id="rId11"/>
    <p:sldId id="270" r:id="rId12"/>
    <p:sldId id="271" r:id="rId13"/>
    <p:sldId id="272" r:id="rId14"/>
    <p:sldId id="273" r:id="rId15"/>
    <p:sldId id="274" r:id="rId16"/>
    <p:sldId id="275" r:id="rId17"/>
    <p:sldId id="281" r:id="rId18"/>
    <p:sldId id="282" r:id="rId19"/>
    <p:sldId id="283" r:id="rId20"/>
    <p:sldId id="284" r:id="rId21"/>
    <p:sldId id="276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33CD"/>
    <a:srgbClr val="00CC00"/>
    <a:srgbClr val="3496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33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6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6ED00D-D7C2-43A4-91F2-2ED429D7C9E6}" type="doc">
      <dgm:prSet loTypeId="urn:microsoft.com/office/officeart/2005/8/layout/vList2" loCatId="list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50E6CA40-7ECF-4E1C-BA48-35150A60760B}">
      <dgm:prSet phldrT="[Текст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ctr"/>
          <a:r>
            <a:rPr lang="ru-RU" dirty="0" smtClean="0"/>
            <a:t>конструктивное</a:t>
          </a:r>
          <a:endParaRPr lang="ru-RU" dirty="0"/>
        </a:p>
      </dgm:t>
    </dgm:pt>
    <dgm:pt modelId="{764513F7-5B48-4CFE-8E42-FABC2E9CBFAA}" type="parTrans" cxnId="{FB2FCDF2-4105-4F6A-A2A7-26801721C171}">
      <dgm:prSet/>
      <dgm:spPr/>
      <dgm:t>
        <a:bodyPr/>
        <a:lstStyle/>
        <a:p>
          <a:endParaRPr lang="ru-RU"/>
        </a:p>
      </dgm:t>
    </dgm:pt>
    <dgm:pt modelId="{35FFADC2-CB1A-4226-97DE-C800A9375C14}" type="sibTrans" cxnId="{FB2FCDF2-4105-4F6A-A2A7-26801721C171}">
      <dgm:prSet/>
      <dgm:spPr/>
      <dgm:t>
        <a:bodyPr/>
        <a:lstStyle/>
        <a:p>
          <a:endParaRPr lang="ru-RU"/>
        </a:p>
      </dgm:t>
    </dgm:pt>
    <dgm:pt modelId="{A38B9B55-BFDF-47C7-A7B9-45A549AF0892}">
      <dgm:prSet phldrT="[Текст]"/>
      <dgm:spPr/>
      <dgm:t>
        <a:bodyPr/>
        <a:lstStyle/>
        <a:p>
          <a:r>
            <a:rPr lang="ru-RU" b="1" dirty="0" smtClean="0"/>
            <a:t>способствует мобилизации человека, повышает его адаптационные возможности в условиях дискомфорта и опасности </a:t>
          </a:r>
          <a:endParaRPr lang="ru-RU" b="1" dirty="0"/>
        </a:p>
      </dgm:t>
    </dgm:pt>
    <dgm:pt modelId="{45BB2518-CC44-469C-BEE2-090663AA5B52}" type="parTrans" cxnId="{41808197-50C1-42A2-9A42-BE9526F962C7}">
      <dgm:prSet/>
      <dgm:spPr/>
      <dgm:t>
        <a:bodyPr/>
        <a:lstStyle/>
        <a:p>
          <a:endParaRPr lang="ru-RU"/>
        </a:p>
      </dgm:t>
    </dgm:pt>
    <dgm:pt modelId="{814CB7E0-5086-414C-B2A5-6043FBF534B5}" type="sibTrans" cxnId="{41808197-50C1-42A2-9A42-BE9526F962C7}">
      <dgm:prSet/>
      <dgm:spPr/>
      <dgm:t>
        <a:bodyPr/>
        <a:lstStyle/>
        <a:p>
          <a:endParaRPr lang="ru-RU"/>
        </a:p>
      </dgm:t>
    </dgm:pt>
    <dgm:pt modelId="{459ECB53-1461-4153-AD19-A219C19DB15E}">
      <dgm:prSet phldrT="[Текст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ctr"/>
          <a:r>
            <a:rPr lang="ru-RU" dirty="0" smtClean="0"/>
            <a:t>деструктивное</a:t>
          </a:r>
          <a:endParaRPr lang="ru-RU" dirty="0"/>
        </a:p>
      </dgm:t>
    </dgm:pt>
    <dgm:pt modelId="{9283CF38-47D6-41D6-AC62-012113C91FCE}" type="parTrans" cxnId="{582B82D9-B9DD-44D5-B641-BA328050CCA4}">
      <dgm:prSet/>
      <dgm:spPr/>
      <dgm:t>
        <a:bodyPr/>
        <a:lstStyle/>
        <a:p>
          <a:endParaRPr lang="ru-RU"/>
        </a:p>
      </dgm:t>
    </dgm:pt>
    <dgm:pt modelId="{C2FC2527-508C-4B89-91FC-92EE544D0881}" type="sibTrans" cxnId="{582B82D9-B9DD-44D5-B641-BA328050CCA4}">
      <dgm:prSet/>
      <dgm:spPr/>
      <dgm:t>
        <a:bodyPr/>
        <a:lstStyle/>
        <a:p>
          <a:endParaRPr lang="ru-RU"/>
        </a:p>
      </dgm:t>
    </dgm:pt>
    <dgm:pt modelId="{E0D720D3-688E-45AD-AD84-9DFD981AF1F4}">
      <dgm:prSet phldrT="[Текст]"/>
      <dgm:spPr/>
      <dgm:t>
        <a:bodyPr/>
        <a:lstStyle/>
        <a:p>
          <a:r>
            <a:rPr lang="ru-RU" b="1" dirty="0" smtClean="0"/>
            <a:t>снижает эффективность работы человека и качество жизни.</a:t>
          </a:r>
          <a:endParaRPr lang="ru-RU" b="1" dirty="0"/>
        </a:p>
      </dgm:t>
    </dgm:pt>
    <dgm:pt modelId="{6DB4D151-6842-44A8-9656-2262D979C63A}" type="parTrans" cxnId="{CA0BB2D6-0D91-4183-B795-8D3024718F4B}">
      <dgm:prSet/>
      <dgm:spPr/>
      <dgm:t>
        <a:bodyPr/>
        <a:lstStyle/>
        <a:p>
          <a:endParaRPr lang="ru-RU"/>
        </a:p>
      </dgm:t>
    </dgm:pt>
    <dgm:pt modelId="{E42B259F-D4BF-40ED-9DA5-4EEE99740506}" type="sibTrans" cxnId="{CA0BB2D6-0D91-4183-B795-8D3024718F4B}">
      <dgm:prSet/>
      <dgm:spPr/>
      <dgm:t>
        <a:bodyPr/>
        <a:lstStyle/>
        <a:p>
          <a:endParaRPr lang="ru-RU"/>
        </a:p>
      </dgm:t>
    </dgm:pt>
    <dgm:pt modelId="{D971CAA7-1919-4476-8556-368D8010885A}" type="pres">
      <dgm:prSet presAssocID="{916ED00D-D7C2-43A4-91F2-2ED429D7C9E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4AA4F7-DFE6-4C77-9B7B-C71326D7DAE6}" type="pres">
      <dgm:prSet presAssocID="{50E6CA40-7ECF-4E1C-BA48-35150A60760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D893FB-C9ED-4AE3-917E-A5B4719DBD2D}" type="pres">
      <dgm:prSet presAssocID="{50E6CA40-7ECF-4E1C-BA48-35150A60760B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F6984F-FE65-4860-A7E3-E8E6AF00B599}" type="pres">
      <dgm:prSet presAssocID="{459ECB53-1461-4153-AD19-A219C19DB15E}" presName="parentText" presStyleLbl="node1" presStyleIdx="1" presStyleCnt="2" custLinFactNeighborX="-279" custLinFactNeighborY="18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EDD64F-21AA-4C38-99BB-D74A68670140}" type="pres">
      <dgm:prSet presAssocID="{459ECB53-1461-4153-AD19-A219C19DB15E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808197-50C1-42A2-9A42-BE9526F962C7}" srcId="{50E6CA40-7ECF-4E1C-BA48-35150A60760B}" destId="{A38B9B55-BFDF-47C7-A7B9-45A549AF0892}" srcOrd="0" destOrd="0" parTransId="{45BB2518-CC44-469C-BEE2-090663AA5B52}" sibTransId="{814CB7E0-5086-414C-B2A5-6043FBF534B5}"/>
    <dgm:cxn modelId="{121E85A9-1132-443D-A477-8767396AF833}" type="presOf" srcId="{916ED00D-D7C2-43A4-91F2-2ED429D7C9E6}" destId="{D971CAA7-1919-4476-8556-368D8010885A}" srcOrd="0" destOrd="0" presId="urn:microsoft.com/office/officeart/2005/8/layout/vList2"/>
    <dgm:cxn modelId="{4818054F-24EF-4D6C-BE40-2E562837C262}" type="presOf" srcId="{E0D720D3-688E-45AD-AD84-9DFD981AF1F4}" destId="{53EDD64F-21AA-4C38-99BB-D74A68670140}" srcOrd="0" destOrd="0" presId="urn:microsoft.com/office/officeart/2005/8/layout/vList2"/>
    <dgm:cxn modelId="{CA0BB2D6-0D91-4183-B795-8D3024718F4B}" srcId="{459ECB53-1461-4153-AD19-A219C19DB15E}" destId="{E0D720D3-688E-45AD-AD84-9DFD981AF1F4}" srcOrd="0" destOrd="0" parTransId="{6DB4D151-6842-44A8-9656-2262D979C63A}" sibTransId="{E42B259F-D4BF-40ED-9DA5-4EEE99740506}"/>
    <dgm:cxn modelId="{68BF805E-317D-4F48-91DF-DCECBFC51A4E}" type="presOf" srcId="{459ECB53-1461-4153-AD19-A219C19DB15E}" destId="{5DF6984F-FE65-4860-A7E3-E8E6AF00B599}" srcOrd="0" destOrd="0" presId="urn:microsoft.com/office/officeart/2005/8/layout/vList2"/>
    <dgm:cxn modelId="{D193CF0D-763C-4AA3-A483-43C450C50BAE}" type="presOf" srcId="{A38B9B55-BFDF-47C7-A7B9-45A549AF0892}" destId="{FAD893FB-C9ED-4AE3-917E-A5B4719DBD2D}" srcOrd="0" destOrd="0" presId="urn:microsoft.com/office/officeart/2005/8/layout/vList2"/>
    <dgm:cxn modelId="{FB2FCDF2-4105-4F6A-A2A7-26801721C171}" srcId="{916ED00D-D7C2-43A4-91F2-2ED429D7C9E6}" destId="{50E6CA40-7ECF-4E1C-BA48-35150A60760B}" srcOrd="0" destOrd="0" parTransId="{764513F7-5B48-4CFE-8E42-FABC2E9CBFAA}" sibTransId="{35FFADC2-CB1A-4226-97DE-C800A9375C14}"/>
    <dgm:cxn modelId="{582B82D9-B9DD-44D5-B641-BA328050CCA4}" srcId="{916ED00D-D7C2-43A4-91F2-2ED429D7C9E6}" destId="{459ECB53-1461-4153-AD19-A219C19DB15E}" srcOrd="1" destOrd="0" parTransId="{9283CF38-47D6-41D6-AC62-012113C91FCE}" sibTransId="{C2FC2527-508C-4B89-91FC-92EE544D0881}"/>
    <dgm:cxn modelId="{6F47C84D-3BBB-4B02-ADE5-B0D9866FEF4A}" type="presOf" srcId="{50E6CA40-7ECF-4E1C-BA48-35150A60760B}" destId="{D64AA4F7-DFE6-4C77-9B7B-C71326D7DAE6}" srcOrd="0" destOrd="0" presId="urn:microsoft.com/office/officeart/2005/8/layout/vList2"/>
    <dgm:cxn modelId="{B8DB03B8-ED31-4FCF-AD1F-FEB0DE7D703D}" type="presParOf" srcId="{D971CAA7-1919-4476-8556-368D8010885A}" destId="{D64AA4F7-DFE6-4C77-9B7B-C71326D7DAE6}" srcOrd="0" destOrd="0" presId="urn:microsoft.com/office/officeart/2005/8/layout/vList2"/>
    <dgm:cxn modelId="{CCAB8B4E-09A8-44BA-82DF-ABF30EF99346}" type="presParOf" srcId="{D971CAA7-1919-4476-8556-368D8010885A}" destId="{FAD893FB-C9ED-4AE3-917E-A5B4719DBD2D}" srcOrd="1" destOrd="0" presId="urn:microsoft.com/office/officeart/2005/8/layout/vList2"/>
    <dgm:cxn modelId="{A4AB7B7F-BD0B-4BB3-8B65-AE4B663BBFDB}" type="presParOf" srcId="{D971CAA7-1919-4476-8556-368D8010885A}" destId="{5DF6984F-FE65-4860-A7E3-E8E6AF00B599}" srcOrd="2" destOrd="0" presId="urn:microsoft.com/office/officeart/2005/8/layout/vList2"/>
    <dgm:cxn modelId="{B16A05DA-7F70-48B7-9D0E-7C6B52E895F4}" type="presParOf" srcId="{D971CAA7-1919-4476-8556-368D8010885A}" destId="{53EDD64F-21AA-4C38-99BB-D74A6867014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4AA4F7-DFE6-4C77-9B7B-C71326D7DAE6}">
      <dsp:nvSpPr>
        <dsp:cNvPr id="0" name=""/>
        <dsp:cNvSpPr/>
      </dsp:nvSpPr>
      <dsp:spPr>
        <a:xfrm>
          <a:off x="0" y="55486"/>
          <a:ext cx="8229600" cy="1055340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конструктивное</a:t>
          </a:r>
          <a:endParaRPr lang="ru-RU" sz="4400" kern="1200" dirty="0"/>
        </a:p>
      </dsp:txBody>
      <dsp:txXfrm>
        <a:off x="51517" y="107003"/>
        <a:ext cx="8126566" cy="952306"/>
      </dsp:txXfrm>
    </dsp:sp>
    <dsp:sp modelId="{FAD893FB-C9ED-4AE3-917E-A5B4719DBD2D}">
      <dsp:nvSpPr>
        <dsp:cNvPr id="0" name=""/>
        <dsp:cNvSpPr/>
      </dsp:nvSpPr>
      <dsp:spPr>
        <a:xfrm>
          <a:off x="0" y="1110826"/>
          <a:ext cx="8229600" cy="2049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55880" rIns="312928" bIns="5588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400" b="1" kern="1200" dirty="0" smtClean="0"/>
            <a:t>способствует мобилизации человека, повышает его адаптационные возможности в условиях дискомфорта и опасности </a:t>
          </a:r>
          <a:endParaRPr lang="ru-RU" sz="3400" b="1" kern="1200" dirty="0"/>
        </a:p>
      </dsp:txBody>
      <dsp:txXfrm>
        <a:off x="0" y="1110826"/>
        <a:ext cx="8229600" cy="2049300"/>
      </dsp:txXfrm>
    </dsp:sp>
    <dsp:sp modelId="{5DF6984F-FE65-4860-A7E3-E8E6AF00B599}">
      <dsp:nvSpPr>
        <dsp:cNvPr id="0" name=""/>
        <dsp:cNvSpPr/>
      </dsp:nvSpPr>
      <dsp:spPr>
        <a:xfrm>
          <a:off x="0" y="3180193"/>
          <a:ext cx="8229600" cy="1055340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деструктивное</a:t>
          </a:r>
          <a:endParaRPr lang="ru-RU" sz="4400" kern="1200" dirty="0"/>
        </a:p>
      </dsp:txBody>
      <dsp:txXfrm>
        <a:off x="51517" y="3231710"/>
        <a:ext cx="8126566" cy="952306"/>
      </dsp:txXfrm>
    </dsp:sp>
    <dsp:sp modelId="{53EDD64F-21AA-4C38-99BB-D74A68670140}">
      <dsp:nvSpPr>
        <dsp:cNvPr id="0" name=""/>
        <dsp:cNvSpPr/>
      </dsp:nvSpPr>
      <dsp:spPr>
        <a:xfrm>
          <a:off x="0" y="4215467"/>
          <a:ext cx="8229600" cy="10701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55880" rIns="312928" bIns="5588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400" b="1" kern="1200" dirty="0" smtClean="0"/>
            <a:t>снижает эффективность работы человека и качество жизни.</a:t>
          </a:r>
          <a:endParaRPr lang="ru-RU" sz="3400" b="1" kern="1200" dirty="0"/>
        </a:p>
      </dsp:txBody>
      <dsp:txXfrm>
        <a:off x="0" y="4215467"/>
        <a:ext cx="8229600" cy="10701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0530A5A-37E5-43E6-8310-2C8167DA0C1D}" type="datetimeFigureOut">
              <a:rPr lang="ru-RU"/>
              <a:pPr>
                <a:defRPr/>
              </a:pPr>
              <a:t>26.03.2014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C64B8F6-1524-4740-B00E-D6716988BF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6735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/>
          <p:nvPr userDrawn="1"/>
        </p:nvSpPr>
        <p:spPr>
          <a:xfrm rot="167672">
            <a:off x="2698750" y="-42863"/>
            <a:ext cx="842963" cy="6869113"/>
          </a:xfrm>
          <a:custGeom>
            <a:avLst/>
            <a:gdLst>
              <a:gd name="connsiteX0" fmla="*/ 829339 w 829339"/>
              <a:gd name="connsiteY0" fmla="*/ 0 h 6804837"/>
              <a:gd name="connsiteX1" fmla="*/ 531628 w 829339"/>
              <a:gd name="connsiteY1" fmla="*/ 3211033 h 6804837"/>
              <a:gd name="connsiteX2" fmla="*/ 0 w 829339"/>
              <a:gd name="connsiteY2" fmla="*/ 6804837 h 6804837"/>
              <a:gd name="connsiteX3" fmla="*/ 0 w 829339"/>
              <a:gd name="connsiteY3" fmla="*/ 6804837 h 6804837"/>
              <a:gd name="connsiteX0" fmla="*/ 829339 w 906100"/>
              <a:gd name="connsiteY0" fmla="*/ 0 h 6804837"/>
              <a:gd name="connsiteX1" fmla="*/ 531628 w 906100"/>
              <a:gd name="connsiteY1" fmla="*/ 3211033 h 6804837"/>
              <a:gd name="connsiteX2" fmla="*/ 0 w 906100"/>
              <a:gd name="connsiteY2" fmla="*/ 6804837 h 6804837"/>
              <a:gd name="connsiteX3" fmla="*/ 0 w 906100"/>
              <a:gd name="connsiteY3" fmla="*/ 6804837 h 6804837"/>
              <a:gd name="connsiteX0" fmla="*/ 531628 w 558175"/>
              <a:gd name="connsiteY0" fmla="*/ 0 h 6751674"/>
              <a:gd name="connsiteX1" fmla="*/ 531628 w 558175"/>
              <a:gd name="connsiteY1" fmla="*/ 3157870 h 6751674"/>
              <a:gd name="connsiteX2" fmla="*/ 0 w 558175"/>
              <a:gd name="connsiteY2" fmla="*/ 6751674 h 6751674"/>
              <a:gd name="connsiteX3" fmla="*/ 0 w 558175"/>
              <a:gd name="connsiteY3" fmla="*/ 6751674 h 6751674"/>
              <a:gd name="connsiteX0" fmla="*/ 531628 w 558175"/>
              <a:gd name="connsiteY0" fmla="*/ 0 h 6751674"/>
              <a:gd name="connsiteX1" fmla="*/ 531628 w 558175"/>
              <a:gd name="connsiteY1" fmla="*/ 3157870 h 6751674"/>
              <a:gd name="connsiteX2" fmla="*/ 0 w 558175"/>
              <a:gd name="connsiteY2" fmla="*/ 6751674 h 6751674"/>
              <a:gd name="connsiteX3" fmla="*/ 0 w 558175"/>
              <a:gd name="connsiteY3" fmla="*/ 6751674 h 6751674"/>
              <a:gd name="connsiteX0" fmla="*/ 531628 w 531628"/>
              <a:gd name="connsiteY0" fmla="*/ 0 h 6751674"/>
              <a:gd name="connsiteX1" fmla="*/ 531628 w 531628"/>
              <a:gd name="connsiteY1" fmla="*/ 3157870 h 6751674"/>
              <a:gd name="connsiteX2" fmla="*/ 0 w 531628"/>
              <a:gd name="connsiteY2" fmla="*/ 6751674 h 6751674"/>
              <a:gd name="connsiteX3" fmla="*/ 0 w 531628"/>
              <a:gd name="connsiteY3" fmla="*/ 6751674 h 6751674"/>
              <a:gd name="connsiteX0" fmla="*/ 531628 w 531628"/>
              <a:gd name="connsiteY0" fmla="*/ 0 h 6751674"/>
              <a:gd name="connsiteX1" fmla="*/ 531628 w 531628"/>
              <a:gd name="connsiteY1" fmla="*/ 3157870 h 6751674"/>
              <a:gd name="connsiteX2" fmla="*/ 0 w 531628"/>
              <a:gd name="connsiteY2" fmla="*/ 6751674 h 6751674"/>
              <a:gd name="connsiteX3" fmla="*/ 0 w 531628"/>
              <a:gd name="connsiteY3" fmla="*/ 6751674 h 6751674"/>
              <a:gd name="connsiteX0" fmla="*/ 701749 w 701749"/>
              <a:gd name="connsiteY0" fmla="*/ 0 h 6751674"/>
              <a:gd name="connsiteX1" fmla="*/ 531628 w 701749"/>
              <a:gd name="connsiteY1" fmla="*/ 3157870 h 6751674"/>
              <a:gd name="connsiteX2" fmla="*/ 0 w 701749"/>
              <a:gd name="connsiteY2" fmla="*/ 6751674 h 6751674"/>
              <a:gd name="connsiteX3" fmla="*/ 0 w 701749"/>
              <a:gd name="connsiteY3" fmla="*/ 6751674 h 6751674"/>
              <a:gd name="connsiteX0" fmla="*/ 701749 w 701749"/>
              <a:gd name="connsiteY0" fmla="*/ 0 h 6751674"/>
              <a:gd name="connsiteX1" fmla="*/ 531628 w 701749"/>
              <a:gd name="connsiteY1" fmla="*/ 3157870 h 6751674"/>
              <a:gd name="connsiteX2" fmla="*/ 0 w 701749"/>
              <a:gd name="connsiteY2" fmla="*/ 6751674 h 6751674"/>
              <a:gd name="connsiteX3" fmla="*/ 0 w 701749"/>
              <a:gd name="connsiteY3" fmla="*/ 6751674 h 6751674"/>
              <a:gd name="connsiteX0" fmla="*/ 765545 w 765545"/>
              <a:gd name="connsiteY0" fmla="*/ 0 h 6868632"/>
              <a:gd name="connsiteX1" fmla="*/ 531628 w 765545"/>
              <a:gd name="connsiteY1" fmla="*/ 3274828 h 6868632"/>
              <a:gd name="connsiteX2" fmla="*/ 0 w 765545"/>
              <a:gd name="connsiteY2" fmla="*/ 6868632 h 6868632"/>
              <a:gd name="connsiteX3" fmla="*/ 0 w 765545"/>
              <a:gd name="connsiteY3" fmla="*/ 6868632 h 6868632"/>
              <a:gd name="connsiteX0" fmla="*/ 765545 w 842113"/>
              <a:gd name="connsiteY0" fmla="*/ 0 h 6868632"/>
              <a:gd name="connsiteX1" fmla="*/ 531628 w 842113"/>
              <a:gd name="connsiteY1" fmla="*/ 3274828 h 6868632"/>
              <a:gd name="connsiteX2" fmla="*/ 0 w 842113"/>
              <a:gd name="connsiteY2" fmla="*/ 6868632 h 6868632"/>
              <a:gd name="connsiteX3" fmla="*/ 0 w 842113"/>
              <a:gd name="connsiteY3" fmla="*/ 6868632 h 686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2113" h="6868632">
                <a:moveTo>
                  <a:pt x="765545" y="0"/>
                </a:moveTo>
                <a:cubicBezTo>
                  <a:pt x="441252" y="464289"/>
                  <a:pt x="-262269" y="714154"/>
                  <a:pt x="531628" y="3274828"/>
                </a:cubicBezTo>
                <a:cubicBezTo>
                  <a:pt x="1463748" y="6090683"/>
                  <a:pt x="0" y="6868632"/>
                  <a:pt x="0" y="6868632"/>
                </a:cubicBezTo>
                <a:lnTo>
                  <a:pt x="0" y="6868632"/>
                </a:lnTo>
              </a:path>
            </a:pathLst>
          </a:custGeom>
          <a:ln w="38100">
            <a:solidFill>
              <a:schemeClr val="accent3">
                <a:lumMod val="50000"/>
              </a:schemeClr>
            </a:solidFill>
          </a:ln>
          <a:effectLst>
            <a:outerShdw blurRad="1143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олилиния 7"/>
          <p:cNvSpPr/>
          <p:nvPr userDrawn="1"/>
        </p:nvSpPr>
        <p:spPr>
          <a:xfrm rot="189704">
            <a:off x="1976195" y="64026"/>
            <a:ext cx="1471695" cy="6858000"/>
          </a:xfrm>
          <a:custGeom>
            <a:avLst/>
            <a:gdLst>
              <a:gd name="connsiteX0" fmla="*/ 350874 w 350874"/>
              <a:gd name="connsiteY0" fmla="*/ 0 h 6858000"/>
              <a:gd name="connsiteX1" fmla="*/ 0 w 350874"/>
              <a:gd name="connsiteY1" fmla="*/ 6858000 h 6858000"/>
              <a:gd name="connsiteX2" fmla="*/ 350874 w 350874"/>
              <a:gd name="connsiteY2" fmla="*/ 0 h 6858000"/>
              <a:gd name="connsiteX0" fmla="*/ 981778 w 1393284"/>
              <a:gd name="connsiteY0" fmla="*/ 0 h 6859149"/>
              <a:gd name="connsiteX1" fmla="*/ 630904 w 1393284"/>
              <a:gd name="connsiteY1" fmla="*/ 6858000 h 6859149"/>
              <a:gd name="connsiteX2" fmla="*/ 981778 w 1393284"/>
              <a:gd name="connsiteY2" fmla="*/ 0 h 6859149"/>
              <a:gd name="connsiteX0" fmla="*/ 1343996 w 2334455"/>
              <a:gd name="connsiteY0" fmla="*/ 111 h 6858889"/>
              <a:gd name="connsiteX1" fmla="*/ 993122 w 2334455"/>
              <a:gd name="connsiteY1" fmla="*/ 6858111 h 6858889"/>
              <a:gd name="connsiteX2" fmla="*/ 1343996 w 2334455"/>
              <a:gd name="connsiteY2" fmla="*/ 111 h 6858889"/>
              <a:gd name="connsiteX0" fmla="*/ 1343996 w 2334455"/>
              <a:gd name="connsiteY0" fmla="*/ 111 h 6858889"/>
              <a:gd name="connsiteX1" fmla="*/ 993122 w 2334455"/>
              <a:gd name="connsiteY1" fmla="*/ 6858111 h 6858889"/>
              <a:gd name="connsiteX2" fmla="*/ 1343996 w 2334455"/>
              <a:gd name="connsiteY2" fmla="*/ 111 h 6858889"/>
              <a:gd name="connsiteX0" fmla="*/ 1343996 w 2334455"/>
              <a:gd name="connsiteY0" fmla="*/ 111 h 6858889"/>
              <a:gd name="connsiteX1" fmla="*/ 993122 w 2334455"/>
              <a:gd name="connsiteY1" fmla="*/ 6858111 h 6858889"/>
              <a:gd name="connsiteX2" fmla="*/ 1343996 w 2334455"/>
              <a:gd name="connsiteY2" fmla="*/ 111 h 6858889"/>
              <a:gd name="connsiteX0" fmla="*/ 1132877 w 1773156"/>
              <a:gd name="connsiteY0" fmla="*/ 140562 h 6999465"/>
              <a:gd name="connsiteX1" fmla="*/ 782003 w 1773156"/>
              <a:gd name="connsiteY1" fmla="*/ 6998562 h 6999465"/>
              <a:gd name="connsiteX2" fmla="*/ 1132877 w 1773156"/>
              <a:gd name="connsiteY2" fmla="*/ 140562 h 6999465"/>
              <a:gd name="connsiteX0" fmla="*/ 1088002 w 1728281"/>
              <a:gd name="connsiteY0" fmla="*/ 88726 h 6947629"/>
              <a:gd name="connsiteX1" fmla="*/ 737128 w 1728281"/>
              <a:gd name="connsiteY1" fmla="*/ 6946726 h 6947629"/>
              <a:gd name="connsiteX2" fmla="*/ 1088002 w 1728281"/>
              <a:gd name="connsiteY2" fmla="*/ 88726 h 6947629"/>
              <a:gd name="connsiteX0" fmla="*/ 1085485 w 1722002"/>
              <a:gd name="connsiteY0" fmla="*/ 49 h 6858821"/>
              <a:gd name="connsiteX1" fmla="*/ 734611 w 1722002"/>
              <a:gd name="connsiteY1" fmla="*/ 6858049 h 6858821"/>
              <a:gd name="connsiteX2" fmla="*/ 1085485 w 1722002"/>
              <a:gd name="connsiteY2" fmla="*/ 49 h 6858821"/>
              <a:gd name="connsiteX0" fmla="*/ 1085485 w 1722002"/>
              <a:gd name="connsiteY0" fmla="*/ 49 h 6858821"/>
              <a:gd name="connsiteX1" fmla="*/ 734611 w 1722002"/>
              <a:gd name="connsiteY1" fmla="*/ 6858049 h 6858821"/>
              <a:gd name="connsiteX2" fmla="*/ 1085485 w 1722002"/>
              <a:gd name="connsiteY2" fmla="*/ 49 h 6858821"/>
              <a:gd name="connsiteX0" fmla="*/ 1085485 w 1625032"/>
              <a:gd name="connsiteY0" fmla="*/ 0 h 6858831"/>
              <a:gd name="connsiteX1" fmla="*/ 734611 w 1625032"/>
              <a:gd name="connsiteY1" fmla="*/ 6858000 h 6858831"/>
              <a:gd name="connsiteX2" fmla="*/ 1085485 w 1625032"/>
              <a:gd name="connsiteY2" fmla="*/ 0 h 6858831"/>
              <a:gd name="connsiteX0" fmla="*/ 1157562 w 1697109"/>
              <a:gd name="connsiteY0" fmla="*/ 0 h 6858831"/>
              <a:gd name="connsiteX1" fmla="*/ 806688 w 1697109"/>
              <a:gd name="connsiteY1" fmla="*/ 6858000 h 6858831"/>
              <a:gd name="connsiteX2" fmla="*/ 1157562 w 1697109"/>
              <a:gd name="connsiteY2" fmla="*/ 0 h 6858831"/>
              <a:gd name="connsiteX0" fmla="*/ 1404311 w 1943858"/>
              <a:gd name="connsiteY0" fmla="*/ 0 h 6858831"/>
              <a:gd name="connsiteX1" fmla="*/ 1053437 w 1943858"/>
              <a:gd name="connsiteY1" fmla="*/ 6858000 h 6858831"/>
              <a:gd name="connsiteX2" fmla="*/ 1404311 w 1943858"/>
              <a:gd name="connsiteY2" fmla="*/ 0 h 6858831"/>
              <a:gd name="connsiteX0" fmla="*/ 1404311 w 1943858"/>
              <a:gd name="connsiteY0" fmla="*/ 0 h 6858831"/>
              <a:gd name="connsiteX1" fmla="*/ 1053437 w 1943858"/>
              <a:gd name="connsiteY1" fmla="*/ 6858000 h 6858831"/>
              <a:gd name="connsiteX2" fmla="*/ 1404311 w 1943858"/>
              <a:gd name="connsiteY2" fmla="*/ 0 h 6858831"/>
              <a:gd name="connsiteX0" fmla="*/ 531348 w 1070895"/>
              <a:gd name="connsiteY0" fmla="*/ 0 h 6858831"/>
              <a:gd name="connsiteX1" fmla="*/ 180474 w 1070895"/>
              <a:gd name="connsiteY1" fmla="*/ 6858000 h 6858831"/>
              <a:gd name="connsiteX2" fmla="*/ 531348 w 1070895"/>
              <a:gd name="connsiteY2" fmla="*/ 0 h 6858831"/>
              <a:gd name="connsiteX0" fmla="*/ 884142 w 1423689"/>
              <a:gd name="connsiteY0" fmla="*/ 0 h 6858831"/>
              <a:gd name="connsiteX1" fmla="*/ 533268 w 1423689"/>
              <a:gd name="connsiteY1" fmla="*/ 6858000 h 6858831"/>
              <a:gd name="connsiteX2" fmla="*/ 884142 w 1423689"/>
              <a:gd name="connsiteY2" fmla="*/ 0 h 6858831"/>
              <a:gd name="connsiteX0" fmla="*/ 853263 w 1392810"/>
              <a:gd name="connsiteY0" fmla="*/ 0 h 6858831"/>
              <a:gd name="connsiteX1" fmla="*/ 502389 w 1392810"/>
              <a:gd name="connsiteY1" fmla="*/ 6858000 h 6858831"/>
              <a:gd name="connsiteX2" fmla="*/ 853263 w 1392810"/>
              <a:gd name="connsiteY2" fmla="*/ 0 h 6858831"/>
              <a:gd name="connsiteX0" fmla="*/ 925239 w 1464786"/>
              <a:gd name="connsiteY0" fmla="*/ 0 h 6858831"/>
              <a:gd name="connsiteX1" fmla="*/ 574365 w 1464786"/>
              <a:gd name="connsiteY1" fmla="*/ 6858000 h 6858831"/>
              <a:gd name="connsiteX2" fmla="*/ 925239 w 1464786"/>
              <a:gd name="connsiteY2" fmla="*/ 0 h 6858831"/>
              <a:gd name="connsiteX0" fmla="*/ 925239 w 1097863"/>
              <a:gd name="connsiteY0" fmla="*/ 0 h 6859035"/>
              <a:gd name="connsiteX1" fmla="*/ 574365 w 1097863"/>
              <a:gd name="connsiteY1" fmla="*/ 6858000 h 6859035"/>
              <a:gd name="connsiteX2" fmla="*/ 925239 w 1097863"/>
              <a:gd name="connsiteY2" fmla="*/ 0 h 6859035"/>
              <a:gd name="connsiteX0" fmla="*/ 925239 w 1198039"/>
              <a:gd name="connsiteY0" fmla="*/ 0 h 6858000"/>
              <a:gd name="connsiteX1" fmla="*/ 574365 w 1198039"/>
              <a:gd name="connsiteY1" fmla="*/ 6858000 h 6858000"/>
              <a:gd name="connsiteX2" fmla="*/ 925239 w 1198039"/>
              <a:gd name="connsiteY2" fmla="*/ 0 h 6858000"/>
              <a:gd name="connsiteX0" fmla="*/ 925239 w 1193849"/>
              <a:gd name="connsiteY0" fmla="*/ 0 h 6858000"/>
              <a:gd name="connsiteX1" fmla="*/ 574365 w 1193849"/>
              <a:gd name="connsiteY1" fmla="*/ 6858000 h 6858000"/>
              <a:gd name="connsiteX2" fmla="*/ 925239 w 1193849"/>
              <a:gd name="connsiteY2" fmla="*/ 0 h 6858000"/>
              <a:gd name="connsiteX0" fmla="*/ 925239 w 1345409"/>
              <a:gd name="connsiteY0" fmla="*/ 0 h 6858000"/>
              <a:gd name="connsiteX1" fmla="*/ 574365 w 1345409"/>
              <a:gd name="connsiteY1" fmla="*/ 6858000 h 6858000"/>
              <a:gd name="connsiteX2" fmla="*/ 925239 w 1345409"/>
              <a:gd name="connsiteY2" fmla="*/ 0 h 6858000"/>
              <a:gd name="connsiteX0" fmla="*/ 925239 w 1327679"/>
              <a:gd name="connsiteY0" fmla="*/ 0 h 6858000"/>
              <a:gd name="connsiteX1" fmla="*/ 574365 w 1327679"/>
              <a:gd name="connsiteY1" fmla="*/ 6858000 h 6858000"/>
              <a:gd name="connsiteX2" fmla="*/ 925239 w 1327679"/>
              <a:gd name="connsiteY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7679" h="6858000">
                <a:moveTo>
                  <a:pt x="925239" y="0"/>
                </a:moveTo>
                <a:cubicBezTo>
                  <a:pt x="-967356" y="2498651"/>
                  <a:pt x="2860365" y="4901609"/>
                  <a:pt x="574365" y="6858000"/>
                </a:cubicBezTo>
                <a:cubicBezTo>
                  <a:pt x="2520123" y="4444409"/>
                  <a:pt x="-1786063" y="2870791"/>
                  <a:pt x="925239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effectLst>
            <a:outerShdw blurRad="3175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600000"/>
            </a:lightRig>
          </a:scene3d>
          <a:sp3d prstMaterial="metal">
            <a:bevelT w="234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олилиния 8"/>
          <p:cNvSpPr/>
          <p:nvPr userDrawn="1"/>
        </p:nvSpPr>
        <p:spPr>
          <a:xfrm>
            <a:off x="1367830" y="-20782"/>
            <a:ext cx="1764010" cy="6889173"/>
          </a:xfrm>
          <a:custGeom>
            <a:avLst/>
            <a:gdLst>
              <a:gd name="connsiteX0" fmla="*/ 1101437 w 1101437"/>
              <a:gd name="connsiteY0" fmla="*/ 10391 h 6889173"/>
              <a:gd name="connsiteX1" fmla="*/ 1007918 w 1101437"/>
              <a:gd name="connsiteY1" fmla="*/ 0 h 6889173"/>
              <a:gd name="connsiteX2" fmla="*/ 0 w 1101437"/>
              <a:gd name="connsiteY2" fmla="*/ 5081155 h 6889173"/>
              <a:gd name="connsiteX3" fmla="*/ 613064 w 1101437"/>
              <a:gd name="connsiteY3" fmla="*/ 6889173 h 6889173"/>
              <a:gd name="connsiteX4" fmla="*/ 665018 w 1101437"/>
              <a:gd name="connsiteY4" fmla="*/ 6889173 h 6889173"/>
              <a:gd name="connsiteX5" fmla="*/ 467591 w 1101437"/>
              <a:gd name="connsiteY5" fmla="*/ 4073237 h 6889173"/>
              <a:gd name="connsiteX6" fmla="*/ 1101437 w 1101437"/>
              <a:gd name="connsiteY6" fmla="*/ 10391 h 6889173"/>
              <a:gd name="connsiteX0" fmla="*/ 1418094 w 1418094"/>
              <a:gd name="connsiteY0" fmla="*/ 10391 h 6889173"/>
              <a:gd name="connsiteX1" fmla="*/ 1324575 w 1418094"/>
              <a:gd name="connsiteY1" fmla="*/ 0 h 6889173"/>
              <a:gd name="connsiteX2" fmla="*/ 316657 w 1418094"/>
              <a:gd name="connsiteY2" fmla="*/ 5081155 h 6889173"/>
              <a:gd name="connsiteX3" fmla="*/ 929721 w 1418094"/>
              <a:gd name="connsiteY3" fmla="*/ 6889173 h 6889173"/>
              <a:gd name="connsiteX4" fmla="*/ 981675 w 1418094"/>
              <a:gd name="connsiteY4" fmla="*/ 6889173 h 6889173"/>
              <a:gd name="connsiteX5" fmla="*/ 784248 w 1418094"/>
              <a:gd name="connsiteY5" fmla="*/ 4073237 h 6889173"/>
              <a:gd name="connsiteX6" fmla="*/ 1418094 w 1418094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668296"/>
              <a:gd name="connsiteY0" fmla="*/ 10391 h 6889173"/>
              <a:gd name="connsiteX1" fmla="*/ 1450199 w 1668296"/>
              <a:gd name="connsiteY1" fmla="*/ 0 h 6889173"/>
              <a:gd name="connsiteX2" fmla="*/ 442281 w 1668296"/>
              <a:gd name="connsiteY2" fmla="*/ 5081155 h 6889173"/>
              <a:gd name="connsiteX3" fmla="*/ 1055345 w 1668296"/>
              <a:gd name="connsiteY3" fmla="*/ 6889173 h 6889173"/>
              <a:gd name="connsiteX4" fmla="*/ 1107299 w 1668296"/>
              <a:gd name="connsiteY4" fmla="*/ 6889173 h 6889173"/>
              <a:gd name="connsiteX5" fmla="*/ 909872 w 1668296"/>
              <a:gd name="connsiteY5" fmla="*/ 4073237 h 6889173"/>
              <a:gd name="connsiteX6" fmla="*/ 1543718 w 1668296"/>
              <a:gd name="connsiteY6" fmla="*/ 10391 h 6889173"/>
              <a:gd name="connsiteX0" fmla="*/ 1543718 w 1668296"/>
              <a:gd name="connsiteY0" fmla="*/ 10391 h 6889173"/>
              <a:gd name="connsiteX1" fmla="*/ 1450199 w 1668296"/>
              <a:gd name="connsiteY1" fmla="*/ 0 h 6889173"/>
              <a:gd name="connsiteX2" fmla="*/ 442281 w 1668296"/>
              <a:gd name="connsiteY2" fmla="*/ 5081155 h 6889173"/>
              <a:gd name="connsiteX3" fmla="*/ 1055345 w 1668296"/>
              <a:gd name="connsiteY3" fmla="*/ 6889173 h 6889173"/>
              <a:gd name="connsiteX4" fmla="*/ 1107299 w 1668296"/>
              <a:gd name="connsiteY4" fmla="*/ 6889173 h 6889173"/>
              <a:gd name="connsiteX5" fmla="*/ 909872 w 1668296"/>
              <a:gd name="connsiteY5" fmla="*/ 4073237 h 6889173"/>
              <a:gd name="connsiteX6" fmla="*/ 1543718 w 1668296"/>
              <a:gd name="connsiteY6" fmla="*/ 10391 h 6889173"/>
              <a:gd name="connsiteX0" fmla="*/ 1543718 w 1668296"/>
              <a:gd name="connsiteY0" fmla="*/ 10391 h 6889173"/>
              <a:gd name="connsiteX1" fmla="*/ 1450199 w 1668296"/>
              <a:gd name="connsiteY1" fmla="*/ 0 h 6889173"/>
              <a:gd name="connsiteX2" fmla="*/ 442281 w 1668296"/>
              <a:gd name="connsiteY2" fmla="*/ 5081155 h 6889173"/>
              <a:gd name="connsiteX3" fmla="*/ 1055345 w 1668296"/>
              <a:gd name="connsiteY3" fmla="*/ 6889173 h 6889173"/>
              <a:gd name="connsiteX4" fmla="*/ 1107299 w 1668296"/>
              <a:gd name="connsiteY4" fmla="*/ 6889173 h 6889173"/>
              <a:gd name="connsiteX5" fmla="*/ 909872 w 1668296"/>
              <a:gd name="connsiteY5" fmla="*/ 4073237 h 6889173"/>
              <a:gd name="connsiteX6" fmla="*/ 1543718 w 1668296"/>
              <a:gd name="connsiteY6" fmla="*/ 10391 h 6889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8296" h="6889173">
                <a:moveTo>
                  <a:pt x="1543718" y="10391"/>
                </a:moveTo>
                <a:lnTo>
                  <a:pt x="1450199" y="0"/>
                </a:lnTo>
                <a:cubicBezTo>
                  <a:pt x="303735" y="1423554"/>
                  <a:pt x="-562173" y="3834246"/>
                  <a:pt x="442281" y="5081155"/>
                </a:cubicBezTo>
                <a:cubicBezTo>
                  <a:pt x="1467518" y="6182591"/>
                  <a:pt x="1713435" y="6057900"/>
                  <a:pt x="1055345" y="6889173"/>
                </a:cubicBezTo>
                <a:lnTo>
                  <a:pt x="1107299" y="6889173"/>
                </a:lnTo>
                <a:cubicBezTo>
                  <a:pt x="1862372" y="6096001"/>
                  <a:pt x="1910862" y="5739246"/>
                  <a:pt x="909872" y="4073237"/>
                </a:cubicBezTo>
                <a:cubicBezTo>
                  <a:pt x="102845" y="2635828"/>
                  <a:pt x="636246" y="1042555"/>
                  <a:pt x="1543718" y="10391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effectLst>
            <a:outerShdw blurRad="3175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600000"/>
            </a:lightRig>
          </a:scene3d>
          <a:sp3d prstMaterial="metal">
            <a:bevelT w="234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олилиния 9"/>
          <p:cNvSpPr/>
          <p:nvPr userDrawn="1"/>
        </p:nvSpPr>
        <p:spPr>
          <a:xfrm>
            <a:off x="1259632" y="-13855"/>
            <a:ext cx="1726742" cy="7034646"/>
          </a:xfrm>
          <a:custGeom>
            <a:avLst/>
            <a:gdLst>
              <a:gd name="connsiteX0" fmla="*/ 1101437 w 1101437"/>
              <a:gd name="connsiteY0" fmla="*/ 10391 h 6889173"/>
              <a:gd name="connsiteX1" fmla="*/ 1007918 w 1101437"/>
              <a:gd name="connsiteY1" fmla="*/ 0 h 6889173"/>
              <a:gd name="connsiteX2" fmla="*/ 0 w 1101437"/>
              <a:gd name="connsiteY2" fmla="*/ 5081155 h 6889173"/>
              <a:gd name="connsiteX3" fmla="*/ 613064 w 1101437"/>
              <a:gd name="connsiteY3" fmla="*/ 6889173 h 6889173"/>
              <a:gd name="connsiteX4" fmla="*/ 665018 w 1101437"/>
              <a:gd name="connsiteY4" fmla="*/ 6889173 h 6889173"/>
              <a:gd name="connsiteX5" fmla="*/ 467591 w 1101437"/>
              <a:gd name="connsiteY5" fmla="*/ 4073237 h 6889173"/>
              <a:gd name="connsiteX6" fmla="*/ 1101437 w 1101437"/>
              <a:gd name="connsiteY6" fmla="*/ 10391 h 6889173"/>
              <a:gd name="connsiteX0" fmla="*/ 1418094 w 1418094"/>
              <a:gd name="connsiteY0" fmla="*/ 10391 h 6889173"/>
              <a:gd name="connsiteX1" fmla="*/ 1324575 w 1418094"/>
              <a:gd name="connsiteY1" fmla="*/ 0 h 6889173"/>
              <a:gd name="connsiteX2" fmla="*/ 316657 w 1418094"/>
              <a:gd name="connsiteY2" fmla="*/ 5081155 h 6889173"/>
              <a:gd name="connsiteX3" fmla="*/ 929721 w 1418094"/>
              <a:gd name="connsiteY3" fmla="*/ 6889173 h 6889173"/>
              <a:gd name="connsiteX4" fmla="*/ 981675 w 1418094"/>
              <a:gd name="connsiteY4" fmla="*/ 6889173 h 6889173"/>
              <a:gd name="connsiteX5" fmla="*/ 784248 w 1418094"/>
              <a:gd name="connsiteY5" fmla="*/ 4073237 h 6889173"/>
              <a:gd name="connsiteX6" fmla="*/ 1418094 w 1418094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668296"/>
              <a:gd name="connsiteY0" fmla="*/ 10391 h 6889173"/>
              <a:gd name="connsiteX1" fmla="*/ 1450199 w 1668296"/>
              <a:gd name="connsiteY1" fmla="*/ 0 h 6889173"/>
              <a:gd name="connsiteX2" fmla="*/ 442281 w 1668296"/>
              <a:gd name="connsiteY2" fmla="*/ 5081155 h 6889173"/>
              <a:gd name="connsiteX3" fmla="*/ 1055345 w 1668296"/>
              <a:gd name="connsiteY3" fmla="*/ 6889173 h 6889173"/>
              <a:gd name="connsiteX4" fmla="*/ 1107299 w 1668296"/>
              <a:gd name="connsiteY4" fmla="*/ 6889173 h 6889173"/>
              <a:gd name="connsiteX5" fmla="*/ 909872 w 1668296"/>
              <a:gd name="connsiteY5" fmla="*/ 4073237 h 6889173"/>
              <a:gd name="connsiteX6" fmla="*/ 1543718 w 1668296"/>
              <a:gd name="connsiteY6" fmla="*/ 10391 h 6889173"/>
              <a:gd name="connsiteX0" fmla="*/ 1543718 w 1668296"/>
              <a:gd name="connsiteY0" fmla="*/ 10391 h 6889173"/>
              <a:gd name="connsiteX1" fmla="*/ 1450199 w 1668296"/>
              <a:gd name="connsiteY1" fmla="*/ 0 h 6889173"/>
              <a:gd name="connsiteX2" fmla="*/ 442281 w 1668296"/>
              <a:gd name="connsiteY2" fmla="*/ 5081155 h 6889173"/>
              <a:gd name="connsiteX3" fmla="*/ 1055345 w 1668296"/>
              <a:gd name="connsiteY3" fmla="*/ 6889173 h 6889173"/>
              <a:gd name="connsiteX4" fmla="*/ 1107299 w 1668296"/>
              <a:gd name="connsiteY4" fmla="*/ 6889173 h 6889173"/>
              <a:gd name="connsiteX5" fmla="*/ 909872 w 1668296"/>
              <a:gd name="connsiteY5" fmla="*/ 4073237 h 6889173"/>
              <a:gd name="connsiteX6" fmla="*/ 1543718 w 1668296"/>
              <a:gd name="connsiteY6" fmla="*/ 10391 h 6889173"/>
              <a:gd name="connsiteX0" fmla="*/ 1543718 w 1668296"/>
              <a:gd name="connsiteY0" fmla="*/ 10391 h 6889173"/>
              <a:gd name="connsiteX1" fmla="*/ 1450199 w 1668296"/>
              <a:gd name="connsiteY1" fmla="*/ 0 h 6889173"/>
              <a:gd name="connsiteX2" fmla="*/ 442281 w 1668296"/>
              <a:gd name="connsiteY2" fmla="*/ 5081155 h 6889173"/>
              <a:gd name="connsiteX3" fmla="*/ 1055345 w 1668296"/>
              <a:gd name="connsiteY3" fmla="*/ 6889173 h 6889173"/>
              <a:gd name="connsiteX4" fmla="*/ 1107299 w 1668296"/>
              <a:gd name="connsiteY4" fmla="*/ 6889173 h 6889173"/>
              <a:gd name="connsiteX5" fmla="*/ 909872 w 1668296"/>
              <a:gd name="connsiteY5" fmla="*/ 4073237 h 6889173"/>
              <a:gd name="connsiteX6" fmla="*/ 1543718 w 1668296"/>
              <a:gd name="connsiteY6" fmla="*/ 10391 h 6889173"/>
              <a:gd name="connsiteX0" fmla="*/ 1926976 w 1926976"/>
              <a:gd name="connsiteY0" fmla="*/ 0 h 7034646"/>
              <a:gd name="connsiteX1" fmla="*/ 1450199 w 1926976"/>
              <a:gd name="connsiteY1" fmla="*/ 145473 h 7034646"/>
              <a:gd name="connsiteX2" fmla="*/ 442281 w 1926976"/>
              <a:gd name="connsiteY2" fmla="*/ 5226628 h 7034646"/>
              <a:gd name="connsiteX3" fmla="*/ 1055345 w 1926976"/>
              <a:gd name="connsiteY3" fmla="*/ 7034646 h 7034646"/>
              <a:gd name="connsiteX4" fmla="*/ 1107299 w 1926976"/>
              <a:gd name="connsiteY4" fmla="*/ 7034646 h 7034646"/>
              <a:gd name="connsiteX5" fmla="*/ 909872 w 1926976"/>
              <a:gd name="connsiteY5" fmla="*/ 4218710 h 7034646"/>
              <a:gd name="connsiteX6" fmla="*/ 1926976 w 1926976"/>
              <a:gd name="connsiteY6" fmla="*/ 0 h 7034646"/>
              <a:gd name="connsiteX0" fmla="*/ 1862534 w 1862534"/>
              <a:gd name="connsiteY0" fmla="*/ 0 h 7034646"/>
              <a:gd name="connsiteX1" fmla="*/ 1710051 w 1862534"/>
              <a:gd name="connsiteY1" fmla="*/ 10391 h 7034646"/>
              <a:gd name="connsiteX2" fmla="*/ 377839 w 1862534"/>
              <a:gd name="connsiteY2" fmla="*/ 5226628 h 7034646"/>
              <a:gd name="connsiteX3" fmla="*/ 990903 w 1862534"/>
              <a:gd name="connsiteY3" fmla="*/ 7034646 h 7034646"/>
              <a:gd name="connsiteX4" fmla="*/ 1042857 w 1862534"/>
              <a:gd name="connsiteY4" fmla="*/ 7034646 h 7034646"/>
              <a:gd name="connsiteX5" fmla="*/ 845430 w 1862534"/>
              <a:gd name="connsiteY5" fmla="*/ 4218710 h 7034646"/>
              <a:gd name="connsiteX6" fmla="*/ 1862534 w 1862534"/>
              <a:gd name="connsiteY6" fmla="*/ 0 h 7034646"/>
              <a:gd name="connsiteX0" fmla="*/ 1542590 w 1542590"/>
              <a:gd name="connsiteY0" fmla="*/ 0 h 7034646"/>
              <a:gd name="connsiteX1" fmla="*/ 1390107 w 1542590"/>
              <a:gd name="connsiteY1" fmla="*/ 10391 h 7034646"/>
              <a:gd name="connsiteX2" fmla="*/ 460806 w 1542590"/>
              <a:gd name="connsiteY2" fmla="*/ 4312228 h 7034646"/>
              <a:gd name="connsiteX3" fmla="*/ 670959 w 1542590"/>
              <a:gd name="connsiteY3" fmla="*/ 7034646 h 7034646"/>
              <a:gd name="connsiteX4" fmla="*/ 722913 w 1542590"/>
              <a:gd name="connsiteY4" fmla="*/ 7034646 h 7034646"/>
              <a:gd name="connsiteX5" fmla="*/ 525486 w 1542590"/>
              <a:gd name="connsiteY5" fmla="*/ 4218710 h 7034646"/>
              <a:gd name="connsiteX6" fmla="*/ 1542590 w 1542590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585578 w 1602682"/>
              <a:gd name="connsiteY5" fmla="*/ 4218710 h 7034646"/>
              <a:gd name="connsiteX6" fmla="*/ 1602682 w 1602682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428345 w 1602682"/>
              <a:gd name="connsiteY5" fmla="*/ 4956465 h 7034646"/>
              <a:gd name="connsiteX6" fmla="*/ 1602682 w 1602682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428345 w 1602682"/>
              <a:gd name="connsiteY5" fmla="*/ 4956465 h 7034646"/>
              <a:gd name="connsiteX6" fmla="*/ 1602682 w 1602682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428345 w 1602682"/>
              <a:gd name="connsiteY5" fmla="*/ 4956465 h 7034646"/>
              <a:gd name="connsiteX6" fmla="*/ 1602682 w 1602682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428345 w 1602682"/>
              <a:gd name="connsiteY5" fmla="*/ 4956465 h 7034646"/>
              <a:gd name="connsiteX6" fmla="*/ 1602682 w 1602682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428345 w 1602682"/>
              <a:gd name="connsiteY5" fmla="*/ 4956465 h 7034646"/>
              <a:gd name="connsiteX6" fmla="*/ 1602682 w 1602682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428345 w 1602682"/>
              <a:gd name="connsiteY5" fmla="*/ 4956465 h 7034646"/>
              <a:gd name="connsiteX6" fmla="*/ 1602682 w 1602682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428345 w 1602682"/>
              <a:gd name="connsiteY5" fmla="*/ 4956465 h 7034646"/>
              <a:gd name="connsiteX6" fmla="*/ 1602682 w 1602682"/>
              <a:gd name="connsiteY6" fmla="*/ 0 h 7034646"/>
              <a:gd name="connsiteX0" fmla="*/ 1602682 w 2085826"/>
              <a:gd name="connsiteY0" fmla="*/ 0 h 7034646"/>
              <a:gd name="connsiteX1" fmla="*/ 1450199 w 2085826"/>
              <a:gd name="connsiteY1" fmla="*/ 10391 h 7034646"/>
              <a:gd name="connsiteX2" fmla="*/ 442281 w 2085826"/>
              <a:gd name="connsiteY2" fmla="*/ 5185065 h 7034646"/>
              <a:gd name="connsiteX3" fmla="*/ 731051 w 2085826"/>
              <a:gd name="connsiteY3" fmla="*/ 7034646 h 7034646"/>
              <a:gd name="connsiteX4" fmla="*/ 783005 w 2085826"/>
              <a:gd name="connsiteY4" fmla="*/ 7034646 h 7034646"/>
              <a:gd name="connsiteX5" fmla="*/ 1185032 w 2085826"/>
              <a:gd name="connsiteY5" fmla="*/ 5673438 h 7034646"/>
              <a:gd name="connsiteX6" fmla="*/ 1602682 w 2085826"/>
              <a:gd name="connsiteY6" fmla="*/ 0 h 7034646"/>
              <a:gd name="connsiteX0" fmla="*/ 1602682 w 2085826"/>
              <a:gd name="connsiteY0" fmla="*/ 0 h 7034646"/>
              <a:gd name="connsiteX1" fmla="*/ 1450199 w 2085826"/>
              <a:gd name="connsiteY1" fmla="*/ 10391 h 7034646"/>
              <a:gd name="connsiteX2" fmla="*/ 442281 w 2085826"/>
              <a:gd name="connsiteY2" fmla="*/ 5185065 h 7034646"/>
              <a:gd name="connsiteX3" fmla="*/ 731051 w 2085826"/>
              <a:gd name="connsiteY3" fmla="*/ 7034646 h 7034646"/>
              <a:gd name="connsiteX4" fmla="*/ 783005 w 2085826"/>
              <a:gd name="connsiteY4" fmla="*/ 7034646 h 7034646"/>
              <a:gd name="connsiteX5" fmla="*/ 1185032 w 2085826"/>
              <a:gd name="connsiteY5" fmla="*/ 5673438 h 7034646"/>
              <a:gd name="connsiteX6" fmla="*/ 1602682 w 2085826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1185032 w 1602682"/>
              <a:gd name="connsiteY5" fmla="*/ 5673438 h 7034646"/>
              <a:gd name="connsiteX6" fmla="*/ 1602682 w 1602682"/>
              <a:gd name="connsiteY6" fmla="*/ 0 h 7034646"/>
              <a:gd name="connsiteX0" fmla="*/ 1602682 w 1633050"/>
              <a:gd name="connsiteY0" fmla="*/ 0 h 7034646"/>
              <a:gd name="connsiteX1" fmla="*/ 1450199 w 1633050"/>
              <a:gd name="connsiteY1" fmla="*/ 10391 h 7034646"/>
              <a:gd name="connsiteX2" fmla="*/ 442281 w 1633050"/>
              <a:gd name="connsiteY2" fmla="*/ 5185065 h 7034646"/>
              <a:gd name="connsiteX3" fmla="*/ 731051 w 1633050"/>
              <a:gd name="connsiteY3" fmla="*/ 7034646 h 7034646"/>
              <a:gd name="connsiteX4" fmla="*/ 783005 w 1633050"/>
              <a:gd name="connsiteY4" fmla="*/ 7034646 h 7034646"/>
              <a:gd name="connsiteX5" fmla="*/ 1185032 w 1633050"/>
              <a:gd name="connsiteY5" fmla="*/ 5673438 h 7034646"/>
              <a:gd name="connsiteX6" fmla="*/ 1602682 w 1633050"/>
              <a:gd name="connsiteY6" fmla="*/ 0 h 7034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3050" h="7034646">
                <a:moveTo>
                  <a:pt x="1602682" y="0"/>
                </a:moveTo>
                <a:lnTo>
                  <a:pt x="1450199" y="10391"/>
                </a:lnTo>
                <a:cubicBezTo>
                  <a:pt x="303735" y="1433945"/>
                  <a:pt x="-562173" y="3938156"/>
                  <a:pt x="442281" y="5185065"/>
                </a:cubicBezTo>
                <a:cubicBezTo>
                  <a:pt x="1467518" y="6286501"/>
                  <a:pt x="1389141" y="6203373"/>
                  <a:pt x="731051" y="7034646"/>
                </a:cubicBezTo>
                <a:lnTo>
                  <a:pt x="783005" y="7034646"/>
                </a:lnTo>
                <a:cubicBezTo>
                  <a:pt x="1066676" y="6771410"/>
                  <a:pt x="2276283" y="6473537"/>
                  <a:pt x="1185032" y="5673438"/>
                </a:cubicBezTo>
                <a:cubicBezTo>
                  <a:pt x="-850384" y="3893129"/>
                  <a:pt x="695210" y="1032164"/>
                  <a:pt x="160268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3175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600000"/>
            </a:lightRig>
          </a:scene3d>
          <a:sp3d prstMaterial="metal">
            <a:bevelT w="234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олилиния 10"/>
          <p:cNvSpPr/>
          <p:nvPr userDrawn="1"/>
        </p:nvSpPr>
        <p:spPr>
          <a:xfrm>
            <a:off x="0" y="0"/>
            <a:ext cx="2795155" cy="6878782"/>
          </a:xfrm>
          <a:custGeom>
            <a:avLst/>
            <a:gdLst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43100 w 2795155"/>
              <a:gd name="connsiteY4" fmla="*/ 5257800 h 6878782"/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43100 w 2795155"/>
              <a:gd name="connsiteY4" fmla="*/ 5257800 h 6878782"/>
              <a:gd name="connsiteX5" fmla="*/ 2795155 w 2795155"/>
              <a:gd name="connsiteY5" fmla="*/ 0 h 6878782"/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43100 w 2795155"/>
              <a:gd name="connsiteY4" fmla="*/ 5257800 h 6878782"/>
              <a:gd name="connsiteX5" fmla="*/ 2795155 w 2795155"/>
              <a:gd name="connsiteY5" fmla="*/ 0 h 6878782"/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43100 w 2795155"/>
              <a:gd name="connsiteY4" fmla="*/ 5257800 h 6878782"/>
              <a:gd name="connsiteX5" fmla="*/ 2795155 w 2795155"/>
              <a:gd name="connsiteY5" fmla="*/ 0 h 6878782"/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43100 w 2795155"/>
              <a:gd name="connsiteY4" fmla="*/ 5257800 h 6878782"/>
              <a:gd name="connsiteX5" fmla="*/ 2795155 w 2795155"/>
              <a:gd name="connsiteY5" fmla="*/ 0 h 6878782"/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43100 w 2795155"/>
              <a:gd name="connsiteY4" fmla="*/ 5257800 h 6878782"/>
              <a:gd name="connsiteX5" fmla="*/ 2795155 w 2795155"/>
              <a:gd name="connsiteY5" fmla="*/ 0 h 6878782"/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43100 w 2795155"/>
              <a:gd name="connsiteY4" fmla="*/ 5257800 h 6878782"/>
              <a:gd name="connsiteX5" fmla="*/ 2795155 w 2795155"/>
              <a:gd name="connsiteY5" fmla="*/ 0 h 6878782"/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22318 w 2795155"/>
              <a:gd name="connsiteY4" fmla="*/ 5288973 h 6878782"/>
              <a:gd name="connsiteX5" fmla="*/ 2795155 w 2795155"/>
              <a:gd name="connsiteY5" fmla="*/ 0 h 6878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5155" h="6878782">
                <a:moveTo>
                  <a:pt x="2795155" y="0"/>
                </a:moveTo>
                <a:lnTo>
                  <a:pt x="0" y="0"/>
                </a:lnTo>
                <a:lnTo>
                  <a:pt x="0" y="6858000"/>
                </a:lnTo>
                <a:lnTo>
                  <a:pt x="2337955" y="6878782"/>
                </a:lnTo>
                <a:cubicBezTo>
                  <a:pt x="3141519" y="6255328"/>
                  <a:pt x="2635827" y="5912427"/>
                  <a:pt x="1922318" y="5288973"/>
                </a:cubicBezTo>
                <a:cubicBezTo>
                  <a:pt x="606137" y="4201392"/>
                  <a:pt x="1575955" y="1409700"/>
                  <a:pt x="2795155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scene3d>
            <a:camera prst="orthographicFront"/>
            <a:lightRig rig="threePt" dir="t">
              <a:rot lat="0" lon="0" rev="3600000"/>
            </a:lightRig>
          </a:scene3d>
          <a:sp3d prstMaterial="metal">
            <a:bevelT w="31115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39952" y="1340768"/>
            <a:ext cx="4030216" cy="1373043"/>
          </a:xfrm>
        </p:spPr>
        <p:txBody>
          <a:bodyPr/>
          <a:lstStyle>
            <a:lvl1pPr>
              <a:defRPr b="1" cap="none" spc="300">
                <a:ln w="11430" cmpd="sng">
                  <a:noFill/>
                  <a:prstDash val="solid"/>
                  <a:miter lim="800000"/>
                </a:ln>
                <a:gradFill>
                  <a:gsLst>
                    <a:gs pos="53000">
                      <a:schemeClr val="accent3">
                        <a:lumMod val="50000"/>
                      </a:schemeClr>
                    </a:gs>
                    <a:gs pos="100000">
                      <a:schemeClr val="tx1"/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3383899"/>
            <a:ext cx="4049037" cy="1849617"/>
          </a:xfrm>
        </p:spPr>
        <p:txBody>
          <a:bodyPr/>
          <a:lstStyle>
            <a:lvl1pPr marL="0" indent="0" algn="ctr">
              <a:buNone/>
              <a:defRPr>
                <a:ln>
                  <a:solidFill>
                    <a:srgbClr val="349655"/>
                  </a:solidFill>
                </a:ln>
                <a:gradFill>
                  <a:gsLst>
                    <a:gs pos="13000">
                      <a:schemeClr val="tx1"/>
                    </a:gs>
                    <a:gs pos="71000">
                      <a:schemeClr val="accent3">
                        <a:lumMod val="75000"/>
                      </a:schemeClr>
                    </a:gs>
                    <a:gs pos="92000">
                      <a:schemeClr val="tx1"/>
                    </a:gs>
                  </a:gsLst>
                  <a:lin ang="5400000" scaled="0"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>
            <a:grpSpLocks/>
          </p:cNvGrpSpPr>
          <p:nvPr userDrawn="1"/>
        </p:nvGrpSpPr>
        <p:grpSpPr bwMode="auto">
          <a:xfrm>
            <a:off x="-26988" y="-1220788"/>
            <a:ext cx="9182101" cy="10085388"/>
            <a:chOff x="-26242" y="-1220213"/>
            <a:chExt cx="9180633" cy="10084136"/>
          </a:xfrm>
        </p:grpSpPr>
        <p:sp>
          <p:nvSpPr>
            <p:cNvPr id="5" name="Полилиния 7"/>
            <p:cNvSpPr/>
            <p:nvPr/>
          </p:nvSpPr>
          <p:spPr>
            <a:xfrm>
              <a:off x="10391" y="-27384"/>
              <a:ext cx="9144000" cy="2234538"/>
            </a:xfrm>
            <a:custGeom>
              <a:avLst/>
              <a:gdLst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276079"/>
                <a:gd name="connsiteX1" fmla="*/ 10391 w 9144000"/>
                <a:gd name="connsiteY1" fmla="*/ 1194954 h 2276079"/>
                <a:gd name="connsiteX2" fmla="*/ 9144000 w 9144000"/>
                <a:gd name="connsiteY2" fmla="*/ 0 h 2276079"/>
                <a:gd name="connsiteX3" fmla="*/ 9133609 w 9144000"/>
                <a:gd name="connsiteY3" fmla="*/ 550718 h 2276079"/>
                <a:gd name="connsiteX4" fmla="*/ 3574473 w 9144000"/>
                <a:gd name="connsiteY4" fmla="*/ 2275609 h 2276079"/>
                <a:gd name="connsiteX5" fmla="*/ 0 w 9144000"/>
                <a:gd name="connsiteY5" fmla="*/ 1579418 h 2276079"/>
                <a:gd name="connsiteX0" fmla="*/ 0 w 9144000"/>
                <a:gd name="connsiteY0" fmla="*/ 1579418 h 2234538"/>
                <a:gd name="connsiteX1" fmla="*/ 10391 w 9144000"/>
                <a:gd name="connsiteY1" fmla="*/ 1194954 h 2234538"/>
                <a:gd name="connsiteX2" fmla="*/ 9144000 w 9144000"/>
                <a:gd name="connsiteY2" fmla="*/ 0 h 2234538"/>
                <a:gd name="connsiteX3" fmla="*/ 9133609 w 9144000"/>
                <a:gd name="connsiteY3" fmla="*/ 550718 h 2234538"/>
                <a:gd name="connsiteX4" fmla="*/ 3418609 w 9144000"/>
                <a:gd name="connsiteY4" fmla="*/ 2234046 h 2234538"/>
                <a:gd name="connsiteX5" fmla="*/ 0 w 9144000"/>
                <a:gd name="connsiteY5" fmla="*/ 1579418 h 223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0" h="2234538">
                  <a:moveTo>
                    <a:pt x="0" y="1579418"/>
                  </a:moveTo>
                  <a:lnTo>
                    <a:pt x="10391" y="1194954"/>
                  </a:lnTo>
                  <a:lnTo>
                    <a:pt x="9144000" y="0"/>
                  </a:lnTo>
                  <a:lnTo>
                    <a:pt x="9133609" y="550718"/>
                  </a:lnTo>
                  <a:cubicBezTo>
                    <a:pt x="6591300" y="651164"/>
                    <a:pt x="5534890" y="1998518"/>
                    <a:pt x="3418609" y="2234046"/>
                  </a:cubicBezTo>
                  <a:cubicBezTo>
                    <a:pt x="1929246" y="2258291"/>
                    <a:pt x="543790" y="1378528"/>
                    <a:pt x="0" y="157941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317500" dist="152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9000000"/>
              </a:lightRig>
            </a:scene3d>
            <a:sp3d prstMaterial="metal">
              <a:bevelT w="234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олилиния 8"/>
            <p:cNvSpPr/>
            <p:nvPr/>
          </p:nvSpPr>
          <p:spPr>
            <a:xfrm rot="6303356">
              <a:off x="2533853" y="-3780308"/>
              <a:ext cx="3776723" cy="8896913"/>
            </a:xfrm>
            <a:custGeom>
              <a:avLst/>
              <a:gdLst>
                <a:gd name="connsiteX0" fmla="*/ 1101437 w 1101437"/>
                <a:gd name="connsiteY0" fmla="*/ 10391 h 6889173"/>
                <a:gd name="connsiteX1" fmla="*/ 1007918 w 1101437"/>
                <a:gd name="connsiteY1" fmla="*/ 0 h 6889173"/>
                <a:gd name="connsiteX2" fmla="*/ 0 w 1101437"/>
                <a:gd name="connsiteY2" fmla="*/ 5081155 h 6889173"/>
                <a:gd name="connsiteX3" fmla="*/ 613064 w 1101437"/>
                <a:gd name="connsiteY3" fmla="*/ 6889173 h 6889173"/>
                <a:gd name="connsiteX4" fmla="*/ 665018 w 1101437"/>
                <a:gd name="connsiteY4" fmla="*/ 6889173 h 6889173"/>
                <a:gd name="connsiteX5" fmla="*/ 467591 w 1101437"/>
                <a:gd name="connsiteY5" fmla="*/ 4073237 h 6889173"/>
                <a:gd name="connsiteX6" fmla="*/ 1101437 w 1101437"/>
                <a:gd name="connsiteY6" fmla="*/ 10391 h 6889173"/>
                <a:gd name="connsiteX0" fmla="*/ 1418094 w 1418094"/>
                <a:gd name="connsiteY0" fmla="*/ 10391 h 6889173"/>
                <a:gd name="connsiteX1" fmla="*/ 1324575 w 1418094"/>
                <a:gd name="connsiteY1" fmla="*/ 0 h 6889173"/>
                <a:gd name="connsiteX2" fmla="*/ 316657 w 1418094"/>
                <a:gd name="connsiteY2" fmla="*/ 5081155 h 6889173"/>
                <a:gd name="connsiteX3" fmla="*/ 929721 w 1418094"/>
                <a:gd name="connsiteY3" fmla="*/ 6889173 h 6889173"/>
                <a:gd name="connsiteX4" fmla="*/ 981675 w 1418094"/>
                <a:gd name="connsiteY4" fmla="*/ 6889173 h 6889173"/>
                <a:gd name="connsiteX5" fmla="*/ 784248 w 1418094"/>
                <a:gd name="connsiteY5" fmla="*/ 4073237 h 6889173"/>
                <a:gd name="connsiteX6" fmla="*/ 1418094 w 1418094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3526525 w 3651103"/>
                <a:gd name="connsiteY0" fmla="*/ 415545 h 7294327"/>
                <a:gd name="connsiteX1" fmla="*/ 317711 w 3651103"/>
                <a:gd name="connsiteY1" fmla="*/ 0 h 7294327"/>
                <a:gd name="connsiteX2" fmla="*/ 2425088 w 3651103"/>
                <a:gd name="connsiteY2" fmla="*/ 5486309 h 7294327"/>
                <a:gd name="connsiteX3" fmla="*/ 3038152 w 3651103"/>
                <a:gd name="connsiteY3" fmla="*/ 7294327 h 7294327"/>
                <a:gd name="connsiteX4" fmla="*/ 3090106 w 3651103"/>
                <a:gd name="connsiteY4" fmla="*/ 7294327 h 7294327"/>
                <a:gd name="connsiteX5" fmla="*/ 2892679 w 3651103"/>
                <a:gd name="connsiteY5" fmla="*/ 4478391 h 7294327"/>
                <a:gd name="connsiteX6" fmla="*/ 3526525 w 3651103"/>
                <a:gd name="connsiteY6" fmla="*/ 415545 h 7294327"/>
                <a:gd name="connsiteX0" fmla="*/ 445914 w 3651103"/>
                <a:gd name="connsiteY0" fmla="*/ 0 h 7347603"/>
                <a:gd name="connsiteX1" fmla="*/ 317711 w 3651103"/>
                <a:gd name="connsiteY1" fmla="*/ 53276 h 7347603"/>
                <a:gd name="connsiteX2" fmla="*/ 2425088 w 3651103"/>
                <a:gd name="connsiteY2" fmla="*/ 5539585 h 7347603"/>
                <a:gd name="connsiteX3" fmla="*/ 3038152 w 3651103"/>
                <a:gd name="connsiteY3" fmla="*/ 7347603 h 7347603"/>
                <a:gd name="connsiteX4" fmla="*/ 3090106 w 3651103"/>
                <a:gd name="connsiteY4" fmla="*/ 7347603 h 7347603"/>
                <a:gd name="connsiteX5" fmla="*/ 2892679 w 3651103"/>
                <a:gd name="connsiteY5" fmla="*/ 4531667 h 7347603"/>
                <a:gd name="connsiteX6" fmla="*/ 445914 w 3651103"/>
                <a:gd name="connsiteY6" fmla="*/ 0 h 7347603"/>
                <a:gd name="connsiteX0" fmla="*/ 445914 w 3651103"/>
                <a:gd name="connsiteY0" fmla="*/ 0 h 8896913"/>
                <a:gd name="connsiteX1" fmla="*/ 317711 w 3651103"/>
                <a:gd name="connsiteY1" fmla="*/ 53276 h 8896913"/>
                <a:gd name="connsiteX2" fmla="*/ 2425088 w 3651103"/>
                <a:gd name="connsiteY2" fmla="*/ 5539585 h 8896913"/>
                <a:gd name="connsiteX3" fmla="*/ 2546947 w 3651103"/>
                <a:gd name="connsiteY3" fmla="*/ 8896913 h 8896913"/>
                <a:gd name="connsiteX4" fmla="*/ 3090106 w 3651103"/>
                <a:gd name="connsiteY4" fmla="*/ 7347603 h 8896913"/>
                <a:gd name="connsiteX5" fmla="*/ 2892679 w 3651103"/>
                <a:gd name="connsiteY5" fmla="*/ 4531667 h 8896913"/>
                <a:gd name="connsiteX6" fmla="*/ 445914 w 3651103"/>
                <a:gd name="connsiteY6" fmla="*/ 0 h 8896913"/>
                <a:gd name="connsiteX0" fmla="*/ 445914 w 4168321"/>
                <a:gd name="connsiteY0" fmla="*/ 0 h 8896913"/>
                <a:gd name="connsiteX1" fmla="*/ 317711 w 4168321"/>
                <a:gd name="connsiteY1" fmla="*/ 53276 h 8896913"/>
                <a:gd name="connsiteX2" fmla="*/ 2425088 w 4168321"/>
                <a:gd name="connsiteY2" fmla="*/ 5539585 h 8896913"/>
                <a:gd name="connsiteX3" fmla="*/ 2546947 w 4168321"/>
                <a:gd name="connsiteY3" fmla="*/ 8896913 h 8896913"/>
                <a:gd name="connsiteX4" fmla="*/ 3853382 w 4168321"/>
                <a:gd name="connsiteY4" fmla="*/ 8507821 h 8896913"/>
                <a:gd name="connsiteX5" fmla="*/ 2892679 w 4168321"/>
                <a:gd name="connsiteY5" fmla="*/ 4531667 h 8896913"/>
                <a:gd name="connsiteX6" fmla="*/ 445914 w 4168321"/>
                <a:gd name="connsiteY6" fmla="*/ 0 h 8896913"/>
                <a:gd name="connsiteX0" fmla="*/ 509951 w 4232358"/>
                <a:gd name="connsiteY0" fmla="*/ 0 h 8896913"/>
                <a:gd name="connsiteX1" fmla="*/ 381748 w 4232358"/>
                <a:gd name="connsiteY1" fmla="*/ 53276 h 8896913"/>
                <a:gd name="connsiteX2" fmla="*/ 1946105 w 4232358"/>
                <a:gd name="connsiteY2" fmla="*/ 5285145 h 8896913"/>
                <a:gd name="connsiteX3" fmla="*/ 2610984 w 4232358"/>
                <a:gd name="connsiteY3" fmla="*/ 8896913 h 8896913"/>
                <a:gd name="connsiteX4" fmla="*/ 3917419 w 4232358"/>
                <a:gd name="connsiteY4" fmla="*/ 8507821 h 8896913"/>
                <a:gd name="connsiteX5" fmla="*/ 2956716 w 4232358"/>
                <a:gd name="connsiteY5" fmla="*/ 4531667 h 8896913"/>
                <a:gd name="connsiteX6" fmla="*/ 509951 w 4232358"/>
                <a:gd name="connsiteY6" fmla="*/ 0 h 8896913"/>
                <a:gd name="connsiteX0" fmla="*/ 192745 w 3915152"/>
                <a:gd name="connsiteY0" fmla="*/ 0 h 8896913"/>
                <a:gd name="connsiteX1" fmla="*/ 64542 w 3915152"/>
                <a:gd name="connsiteY1" fmla="*/ 53276 h 8896913"/>
                <a:gd name="connsiteX2" fmla="*/ 2293778 w 3915152"/>
                <a:gd name="connsiteY2" fmla="*/ 8896913 h 8896913"/>
                <a:gd name="connsiteX3" fmla="*/ 3600213 w 3915152"/>
                <a:gd name="connsiteY3" fmla="*/ 8507821 h 8896913"/>
                <a:gd name="connsiteX4" fmla="*/ 2639510 w 3915152"/>
                <a:gd name="connsiteY4" fmla="*/ 4531667 h 8896913"/>
                <a:gd name="connsiteX5" fmla="*/ 192745 w 3915152"/>
                <a:gd name="connsiteY5" fmla="*/ 0 h 8896913"/>
                <a:gd name="connsiteX0" fmla="*/ 128203 w 3850610"/>
                <a:gd name="connsiteY0" fmla="*/ 0 h 8896913"/>
                <a:gd name="connsiteX1" fmla="*/ 0 w 3850610"/>
                <a:gd name="connsiteY1" fmla="*/ 53276 h 8896913"/>
                <a:gd name="connsiteX2" fmla="*/ 2229236 w 3850610"/>
                <a:gd name="connsiteY2" fmla="*/ 8896913 h 8896913"/>
                <a:gd name="connsiteX3" fmla="*/ 3535671 w 3850610"/>
                <a:gd name="connsiteY3" fmla="*/ 8507821 h 8896913"/>
                <a:gd name="connsiteX4" fmla="*/ 2574968 w 3850610"/>
                <a:gd name="connsiteY4" fmla="*/ 4531667 h 8896913"/>
                <a:gd name="connsiteX5" fmla="*/ 128203 w 3850610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64332 w 3571800"/>
                <a:gd name="connsiteY0" fmla="*/ 0 h 8896913"/>
                <a:gd name="connsiteX1" fmla="*/ 0 w 3571800"/>
                <a:gd name="connsiteY1" fmla="*/ 31271 h 8896913"/>
                <a:gd name="connsiteX2" fmla="*/ 2265365 w 3571800"/>
                <a:gd name="connsiteY2" fmla="*/ 8896913 h 8896913"/>
                <a:gd name="connsiteX3" fmla="*/ 3571800 w 3571800"/>
                <a:gd name="connsiteY3" fmla="*/ 8507821 h 8896913"/>
                <a:gd name="connsiteX4" fmla="*/ 2665988 w 3571800"/>
                <a:gd name="connsiteY4" fmla="*/ 3827397 h 8896913"/>
                <a:gd name="connsiteX5" fmla="*/ 164332 w 3571800"/>
                <a:gd name="connsiteY5" fmla="*/ 0 h 889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71800" h="8896913">
                  <a:moveTo>
                    <a:pt x="164332" y="0"/>
                  </a:moveTo>
                  <a:lnTo>
                    <a:pt x="0" y="31271"/>
                  </a:lnTo>
                  <a:cubicBezTo>
                    <a:pt x="350172" y="1514090"/>
                    <a:pt x="1676087" y="7487822"/>
                    <a:pt x="2265365" y="8896913"/>
                  </a:cubicBezTo>
                  <a:lnTo>
                    <a:pt x="3571800" y="8507821"/>
                  </a:lnTo>
                  <a:cubicBezTo>
                    <a:pt x="3036553" y="6682818"/>
                    <a:pt x="4168320" y="6104029"/>
                    <a:pt x="2665988" y="3827397"/>
                  </a:cubicBezTo>
                  <a:cubicBezTo>
                    <a:pt x="1652017" y="2416566"/>
                    <a:pt x="447622" y="1672663"/>
                    <a:pt x="164332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3600000"/>
              </a:lightRig>
            </a:scene3d>
            <a:sp3d prstMaterial="metal">
              <a:bevelT w="2349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7" name="Группа 9"/>
            <p:cNvGrpSpPr/>
            <p:nvPr/>
          </p:nvGrpSpPr>
          <p:grpSpPr>
            <a:xfrm>
              <a:off x="6394068" y="481180"/>
              <a:ext cx="2749932" cy="3166048"/>
              <a:chOff x="6394068" y="481180"/>
              <a:chExt cx="2749932" cy="3166048"/>
            </a:xfrm>
            <a:effectLst>
              <a:outerShdw blurRad="139700" dist="1143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9" name="Полилиния 21"/>
              <p:cNvSpPr/>
              <p:nvPr/>
            </p:nvSpPr>
            <p:spPr>
              <a:xfrm>
                <a:off x="6394068" y="481180"/>
                <a:ext cx="2749932" cy="3166048"/>
              </a:xfrm>
              <a:custGeom>
                <a:avLst/>
                <a:gdLst>
                  <a:gd name="connsiteX0" fmla="*/ 2914650 w 2952750"/>
                  <a:gd name="connsiteY0" fmla="*/ 38100 h 3086100"/>
                  <a:gd name="connsiteX1" fmla="*/ 0 w 2952750"/>
                  <a:gd name="connsiteY1" fmla="*/ 2952750 h 3086100"/>
                  <a:gd name="connsiteX2" fmla="*/ 2171700 w 2952750"/>
                  <a:gd name="connsiteY2" fmla="*/ 3086100 h 3086100"/>
                  <a:gd name="connsiteX3" fmla="*/ 2952750 w 2952750"/>
                  <a:gd name="connsiteY3" fmla="*/ 0 h 3086100"/>
                  <a:gd name="connsiteX4" fmla="*/ 2914650 w 295275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143250 w 3924300"/>
                  <a:gd name="connsiteY2" fmla="*/ 3086100 h 3086100"/>
                  <a:gd name="connsiteX3" fmla="*/ 3924300 w 3924300"/>
                  <a:gd name="connsiteY3" fmla="*/ 0 h 3086100"/>
                  <a:gd name="connsiteX4" fmla="*/ 3886200 w 392430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143250 w 3924300"/>
                  <a:gd name="connsiteY2" fmla="*/ 3086100 h 3086100"/>
                  <a:gd name="connsiteX3" fmla="*/ 3924300 w 3924300"/>
                  <a:gd name="connsiteY3" fmla="*/ 0 h 3086100"/>
                  <a:gd name="connsiteX4" fmla="*/ 3886200 w 392430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886200 w 3924300"/>
                  <a:gd name="connsiteY2" fmla="*/ 190500 h 3086100"/>
                  <a:gd name="connsiteX3" fmla="*/ 3143250 w 3924300"/>
                  <a:gd name="connsiteY3" fmla="*/ 3086100 h 3086100"/>
                  <a:gd name="connsiteX4" fmla="*/ 3924300 w 3924300"/>
                  <a:gd name="connsiteY4" fmla="*/ 0 h 3086100"/>
                  <a:gd name="connsiteX5" fmla="*/ 3886200 w 3924300"/>
                  <a:gd name="connsiteY5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886200 w 3924300"/>
                  <a:gd name="connsiteY2" fmla="*/ 190500 h 3086100"/>
                  <a:gd name="connsiteX3" fmla="*/ 3143250 w 3924300"/>
                  <a:gd name="connsiteY3" fmla="*/ 3086100 h 3086100"/>
                  <a:gd name="connsiteX4" fmla="*/ 3924300 w 3924300"/>
                  <a:gd name="connsiteY4" fmla="*/ 0 h 3086100"/>
                  <a:gd name="connsiteX5" fmla="*/ 3886200 w 3924300"/>
                  <a:gd name="connsiteY5" fmla="*/ 38100 h 3086100"/>
                  <a:gd name="connsiteX0" fmla="*/ 4424835 w 4462935"/>
                  <a:gd name="connsiteY0" fmla="*/ 38100 h 3086100"/>
                  <a:gd name="connsiteX1" fmla="*/ 538635 w 4462935"/>
                  <a:gd name="connsiteY1" fmla="*/ 2838450 h 3086100"/>
                  <a:gd name="connsiteX2" fmla="*/ 4424835 w 4462935"/>
                  <a:gd name="connsiteY2" fmla="*/ 190500 h 3086100"/>
                  <a:gd name="connsiteX3" fmla="*/ 3681885 w 4462935"/>
                  <a:gd name="connsiteY3" fmla="*/ 3086100 h 3086100"/>
                  <a:gd name="connsiteX4" fmla="*/ 4462935 w 4462935"/>
                  <a:gd name="connsiteY4" fmla="*/ 0 h 3086100"/>
                  <a:gd name="connsiteX5" fmla="*/ 4424835 w 4462935"/>
                  <a:gd name="connsiteY5" fmla="*/ 38100 h 3086100"/>
                  <a:gd name="connsiteX0" fmla="*/ 4563456 w 4601556"/>
                  <a:gd name="connsiteY0" fmla="*/ 38100 h 3086100"/>
                  <a:gd name="connsiteX1" fmla="*/ 677256 w 4601556"/>
                  <a:gd name="connsiteY1" fmla="*/ 2838450 h 3086100"/>
                  <a:gd name="connsiteX2" fmla="*/ 4563456 w 4601556"/>
                  <a:gd name="connsiteY2" fmla="*/ 190500 h 3086100"/>
                  <a:gd name="connsiteX3" fmla="*/ 3820506 w 4601556"/>
                  <a:gd name="connsiteY3" fmla="*/ 3086100 h 3086100"/>
                  <a:gd name="connsiteX4" fmla="*/ 4601556 w 4601556"/>
                  <a:gd name="connsiteY4" fmla="*/ 0 h 3086100"/>
                  <a:gd name="connsiteX5" fmla="*/ 4563456 w 4601556"/>
                  <a:gd name="connsiteY5" fmla="*/ 38100 h 3086100"/>
                  <a:gd name="connsiteX0" fmla="*/ 3550191 w 3588291"/>
                  <a:gd name="connsiteY0" fmla="*/ 38100 h 3714750"/>
                  <a:gd name="connsiteX1" fmla="*/ 787941 w 3588291"/>
                  <a:gd name="connsiteY1" fmla="*/ 3714750 h 3714750"/>
                  <a:gd name="connsiteX2" fmla="*/ 3550191 w 3588291"/>
                  <a:gd name="connsiteY2" fmla="*/ 190500 h 3714750"/>
                  <a:gd name="connsiteX3" fmla="*/ 2807241 w 3588291"/>
                  <a:gd name="connsiteY3" fmla="*/ 3086100 h 3714750"/>
                  <a:gd name="connsiteX4" fmla="*/ 3588291 w 3588291"/>
                  <a:gd name="connsiteY4" fmla="*/ 0 h 3714750"/>
                  <a:gd name="connsiteX5" fmla="*/ 3550191 w 3588291"/>
                  <a:gd name="connsiteY5" fmla="*/ 38100 h 3714750"/>
                  <a:gd name="connsiteX0" fmla="*/ 3550191 w 3588291"/>
                  <a:gd name="connsiteY0" fmla="*/ 38100 h 3714750"/>
                  <a:gd name="connsiteX1" fmla="*/ 787941 w 3588291"/>
                  <a:gd name="connsiteY1" fmla="*/ 3714750 h 3714750"/>
                  <a:gd name="connsiteX2" fmla="*/ 3550191 w 3588291"/>
                  <a:gd name="connsiteY2" fmla="*/ 190500 h 3714750"/>
                  <a:gd name="connsiteX3" fmla="*/ 2807241 w 3588291"/>
                  <a:gd name="connsiteY3" fmla="*/ 3086100 h 3714750"/>
                  <a:gd name="connsiteX4" fmla="*/ 3588291 w 3588291"/>
                  <a:gd name="connsiteY4" fmla="*/ 0 h 3714750"/>
                  <a:gd name="connsiteX5" fmla="*/ 3550191 w 3588291"/>
                  <a:gd name="connsiteY5" fmla="*/ 38100 h 3714750"/>
                  <a:gd name="connsiteX0" fmla="*/ 3252162 w 3290262"/>
                  <a:gd name="connsiteY0" fmla="*/ 38100 h 3714750"/>
                  <a:gd name="connsiteX1" fmla="*/ 489912 w 3290262"/>
                  <a:gd name="connsiteY1" fmla="*/ 3714750 h 3714750"/>
                  <a:gd name="connsiteX2" fmla="*/ 3252162 w 3290262"/>
                  <a:gd name="connsiteY2" fmla="*/ 190500 h 3714750"/>
                  <a:gd name="connsiteX3" fmla="*/ 2509212 w 3290262"/>
                  <a:gd name="connsiteY3" fmla="*/ 3086100 h 3714750"/>
                  <a:gd name="connsiteX4" fmla="*/ 3290262 w 3290262"/>
                  <a:gd name="connsiteY4" fmla="*/ 0 h 3714750"/>
                  <a:gd name="connsiteX5" fmla="*/ 3252162 w 3290262"/>
                  <a:gd name="connsiteY5" fmla="*/ 38100 h 3714750"/>
                  <a:gd name="connsiteX0" fmla="*/ 3228144 w 3513894"/>
                  <a:gd name="connsiteY0" fmla="*/ 5807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28144 w 3513894"/>
                  <a:gd name="connsiteY5" fmla="*/ 58070 h 3734720"/>
                  <a:gd name="connsiteX0" fmla="*/ 3247194 w 3513894"/>
                  <a:gd name="connsiteY0" fmla="*/ 19142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47194 w 3513894"/>
                  <a:gd name="connsiteY5" fmla="*/ 191420 h 3734720"/>
                  <a:gd name="connsiteX0" fmla="*/ 3247194 w 3513894"/>
                  <a:gd name="connsiteY0" fmla="*/ 19142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47194 w 3513894"/>
                  <a:gd name="connsiteY5" fmla="*/ 191420 h 3734720"/>
                  <a:gd name="connsiteX0" fmla="*/ 2985462 w 3252162"/>
                  <a:gd name="connsiteY0" fmla="*/ 200397 h 3115047"/>
                  <a:gd name="connsiteX1" fmla="*/ 489912 w 3252162"/>
                  <a:gd name="connsiteY1" fmla="*/ 2543547 h 3115047"/>
                  <a:gd name="connsiteX2" fmla="*/ 3252162 w 3252162"/>
                  <a:gd name="connsiteY2" fmla="*/ 9897 h 3115047"/>
                  <a:gd name="connsiteX3" fmla="*/ 2223462 w 3252162"/>
                  <a:gd name="connsiteY3" fmla="*/ 3115047 h 3115047"/>
                  <a:gd name="connsiteX4" fmla="*/ 3004512 w 3252162"/>
                  <a:gd name="connsiteY4" fmla="*/ 28947 h 3115047"/>
                  <a:gd name="connsiteX5" fmla="*/ 2985462 w 3252162"/>
                  <a:gd name="connsiteY5" fmla="*/ 200397 h 3115047"/>
                  <a:gd name="connsiteX0" fmla="*/ 2985462 w 3252162"/>
                  <a:gd name="connsiteY0" fmla="*/ 200397 h 3115047"/>
                  <a:gd name="connsiteX1" fmla="*/ 489912 w 3252162"/>
                  <a:gd name="connsiteY1" fmla="*/ 2543547 h 3115047"/>
                  <a:gd name="connsiteX2" fmla="*/ 3252162 w 3252162"/>
                  <a:gd name="connsiteY2" fmla="*/ 9897 h 3115047"/>
                  <a:gd name="connsiteX3" fmla="*/ 2223462 w 3252162"/>
                  <a:gd name="connsiteY3" fmla="*/ 3115047 h 3115047"/>
                  <a:gd name="connsiteX4" fmla="*/ 3004512 w 3252162"/>
                  <a:gd name="connsiteY4" fmla="*/ 28947 h 3115047"/>
                  <a:gd name="connsiteX5" fmla="*/ 2985462 w 3252162"/>
                  <a:gd name="connsiteY5" fmla="*/ 200397 h 3115047"/>
                  <a:gd name="connsiteX0" fmla="*/ 2619284 w 2885984"/>
                  <a:gd name="connsiteY0" fmla="*/ 193733 h 3108383"/>
                  <a:gd name="connsiteX1" fmla="*/ 123734 w 2885984"/>
                  <a:gd name="connsiteY1" fmla="*/ 2536883 h 3108383"/>
                  <a:gd name="connsiteX2" fmla="*/ 2885984 w 2885984"/>
                  <a:gd name="connsiteY2" fmla="*/ 3233 h 3108383"/>
                  <a:gd name="connsiteX3" fmla="*/ 1857284 w 2885984"/>
                  <a:gd name="connsiteY3" fmla="*/ 3108383 h 3108383"/>
                  <a:gd name="connsiteX4" fmla="*/ 2638334 w 2885984"/>
                  <a:gd name="connsiteY4" fmla="*/ 22283 h 3108383"/>
                  <a:gd name="connsiteX5" fmla="*/ 2619284 w 2885984"/>
                  <a:gd name="connsiteY5" fmla="*/ 193733 h 3108383"/>
                  <a:gd name="connsiteX0" fmla="*/ 2638334 w 2885984"/>
                  <a:gd name="connsiteY0" fmla="*/ 22283 h 3108383"/>
                  <a:gd name="connsiteX1" fmla="*/ 123734 w 2885984"/>
                  <a:gd name="connsiteY1" fmla="*/ 2536883 h 3108383"/>
                  <a:gd name="connsiteX2" fmla="*/ 2885984 w 2885984"/>
                  <a:gd name="connsiteY2" fmla="*/ 3233 h 3108383"/>
                  <a:gd name="connsiteX3" fmla="*/ 1857284 w 2885984"/>
                  <a:gd name="connsiteY3" fmla="*/ 3108383 h 3108383"/>
                  <a:gd name="connsiteX4" fmla="*/ 2638334 w 2885984"/>
                  <a:gd name="connsiteY4" fmla="*/ 22283 h 3108383"/>
                  <a:gd name="connsiteX0" fmla="*/ 2638334 w 3113196"/>
                  <a:gd name="connsiteY0" fmla="*/ 325176 h 2839776"/>
                  <a:gd name="connsiteX1" fmla="*/ 123734 w 3113196"/>
                  <a:gd name="connsiteY1" fmla="*/ 2839776 h 2839776"/>
                  <a:gd name="connsiteX2" fmla="*/ 2885984 w 3113196"/>
                  <a:gd name="connsiteY2" fmla="*/ 306126 h 2839776"/>
                  <a:gd name="connsiteX3" fmla="*/ 2638334 w 3113196"/>
                  <a:gd name="connsiteY3" fmla="*/ 325176 h 2839776"/>
                  <a:gd name="connsiteX0" fmla="*/ 2638334 w 2885984"/>
                  <a:gd name="connsiteY0" fmla="*/ 62045 h 2576645"/>
                  <a:gd name="connsiteX1" fmla="*/ 123734 w 2885984"/>
                  <a:gd name="connsiteY1" fmla="*/ 2576645 h 2576645"/>
                  <a:gd name="connsiteX2" fmla="*/ 2885984 w 2885984"/>
                  <a:gd name="connsiteY2" fmla="*/ 42995 h 2576645"/>
                  <a:gd name="connsiteX3" fmla="*/ 2638334 w 2885984"/>
                  <a:gd name="connsiteY3" fmla="*/ 62045 h 2576645"/>
                  <a:gd name="connsiteX0" fmla="*/ 2514600 w 2514600"/>
                  <a:gd name="connsiteY0" fmla="*/ 0 h 2514600"/>
                  <a:gd name="connsiteX1" fmla="*/ 0 w 2514600"/>
                  <a:gd name="connsiteY1" fmla="*/ 2514600 h 2514600"/>
                  <a:gd name="connsiteX2" fmla="*/ 2514600 w 2514600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69404" h="2514600">
                    <a:moveTo>
                      <a:pt x="2569404" y="0"/>
                    </a:moveTo>
                    <a:cubicBezTo>
                      <a:pt x="1731204" y="838200"/>
                      <a:pt x="-364296" y="800100"/>
                      <a:pt x="54804" y="2514600"/>
                    </a:cubicBezTo>
                    <a:cubicBezTo>
                      <a:pt x="-21396" y="990600"/>
                      <a:pt x="2219417" y="810673"/>
                      <a:pt x="2569404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0" name="Полилиния 22"/>
              <p:cNvSpPr/>
              <p:nvPr/>
            </p:nvSpPr>
            <p:spPr>
              <a:xfrm>
                <a:off x="7437360" y="2231840"/>
                <a:ext cx="1268489" cy="870320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8489" h="870320">
                    <a:moveTo>
                      <a:pt x="258839" y="870320"/>
                    </a:moveTo>
                    <a:cubicBezTo>
                      <a:pt x="277889" y="362320"/>
                      <a:pt x="931939" y="489320"/>
                      <a:pt x="1268489" y="298820"/>
                    </a:cubicBezTo>
                    <a:lnTo>
                      <a:pt x="468389" y="13070"/>
                    </a:lnTo>
                    <a:cubicBezTo>
                      <a:pt x="93739" y="-69480"/>
                      <a:pt x="-255511" y="241670"/>
                      <a:pt x="258839" y="87032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8" name="Группа 10"/>
            <p:cNvGrpSpPr/>
            <p:nvPr/>
          </p:nvGrpSpPr>
          <p:grpSpPr>
            <a:xfrm>
              <a:off x="6804247" y="2989943"/>
              <a:ext cx="1935357" cy="2630356"/>
              <a:chOff x="6804247" y="2989943"/>
              <a:chExt cx="1935357" cy="2630356"/>
            </a:xfrm>
            <a:effectLst>
              <a:outerShdw blurRad="1524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7" name="Полилиния 19"/>
              <p:cNvSpPr/>
              <p:nvPr/>
            </p:nvSpPr>
            <p:spPr>
              <a:xfrm>
                <a:off x="6804247" y="2989943"/>
                <a:ext cx="1935357" cy="1519178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" name="Полилиния 20"/>
              <p:cNvSpPr/>
              <p:nvPr/>
            </p:nvSpPr>
            <p:spPr>
              <a:xfrm rot="16513135" flipH="1">
                <a:off x="7195453" y="4558086"/>
                <a:ext cx="1170704" cy="953721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9" name="Группа 11"/>
            <p:cNvGrpSpPr/>
            <p:nvPr/>
          </p:nvGrpSpPr>
          <p:grpSpPr>
            <a:xfrm>
              <a:off x="185390" y="3243716"/>
              <a:ext cx="3590585" cy="5620207"/>
              <a:chOff x="185390" y="3243716"/>
              <a:chExt cx="3590585" cy="5620207"/>
            </a:xfrm>
            <a:effectLst>
              <a:outerShdw blurRad="241300" dist="1270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0" name="Группа 12"/>
              <p:cNvGrpSpPr/>
              <p:nvPr/>
            </p:nvGrpSpPr>
            <p:grpSpPr>
              <a:xfrm rot="730301">
                <a:off x="185390" y="3243716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5" name="Полилиния 17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6" name="Полилиния 18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grpSp>
            <p:nvGrpSpPr>
              <p:cNvPr id="11" name="Группа 13"/>
              <p:cNvGrpSpPr/>
              <p:nvPr/>
            </p:nvGrpSpPr>
            <p:grpSpPr>
              <a:xfrm rot="3587098" flipH="1">
                <a:off x="687085" y="5581915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3" name="Полилиния 15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4" name="Полилиния 16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sp>
            <p:nvSpPr>
              <p:cNvPr id="12" name="Полилиния 14"/>
              <p:cNvSpPr/>
              <p:nvPr/>
            </p:nvSpPr>
            <p:spPr>
              <a:xfrm rot="7992440" flipV="1">
                <a:off x="-100822" y="4987126"/>
                <a:ext cx="4907839" cy="2845755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  <a:gd name="connsiteX0" fmla="*/ 258839 w 2197403"/>
                  <a:gd name="connsiteY0" fmla="*/ 2197100 h 2197100"/>
                  <a:gd name="connsiteX1" fmla="*/ 2197403 w 2197403"/>
                  <a:gd name="connsiteY1" fmla="*/ 0 h 2197100"/>
                  <a:gd name="connsiteX2" fmla="*/ 468389 w 2197403"/>
                  <a:gd name="connsiteY2" fmla="*/ 1339850 h 2197100"/>
                  <a:gd name="connsiteX3" fmla="*/ 258839 w 219740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42621 w 2481185"/>
                  <a:gd name="connsiteY0" fmla="*/ 2197100 h 2197100"/>
                  <a:gd name="connsiteX1" fmla="*/ 2481185 w 2481185"/>
                  <a:gd name="connsiteY1" fmla="*/ 0 h 2197100"/>
                  <a:gd name="connsiteX2" fmla="*/ 244171 w 2481185"/>
                  <a:gd name="connsiteY2" fmla="*/ 381907 h 2197100"/>
                  <a:gd name="connsiteX3" fmla="*/ 542621 w 2481185"/>
                  <a:gd name="connsiteY3" fmla="*/ 2197100 h 2197100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849722 w 3049543"/>
                  <a:gd name="connsiteY0" fmla="*/ 2087856 h 2087856"/>
                  <a:gd name="connsiteX1" fmla="*/ 3049543 w 3049543"/>
                  <a:gd name="connsiteY1" fmla="*/ 93956 h 2087856"/>
                  <a:gd name="connsiteX2" fmla="*/ 159386 w 3049543"/>
                  <a:gd name="connsiteY2" fmla="*/ 214606 h 2087856"/>
                  <a:gd name="connsiteX3" fmla="*/ 849722 w 3049543"/>
                  <a:gd name="connsiteY3" fmla="*/ 2087856 h 2087856"/>
                  <a:gd name="connsiteX0" fmla="*/ 849722 w 3049543"/>
                  <a:gd name="connsiteY0" fmla="*/ 2222476 h 2222476"/>
                  <a:gd name="connsiteX1" fmla="*/ 3049543 w 3049543"/>
                  <a:gd name="connsiteY1" fmla="*/ 228576 h 2222476"/>
                  <a:gd name="connsiteX2" fmla="*/ 159386 w 3049543"/>
                  <a:gd name="connsiteY2" fmla="*/ 349226 h 2222476"/>
                  <a:gd name="connsiteX3" fmla="*/ 849722 w 3049543"/>
                  <a:gd name="connsiteY3" fmla="*/ 2222476 h 22224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73173" h="2324586">
                    <a:moveTo>
                      <a:pt x="250838" y="2324586"/>
                    </a:moveTo>
                    <a:cubicBezTo>
                      <a:pt x="237998" y="899249"/>
                      <a:pt x="764280" y="-146471"/>
                      <a:pt x="2973173" y="127486"/>
                    </a:cubicBezTo>
                    <a:cubicBezTo>
                      <a:pt x="2183959" y="-166127"/>
                      <a:pt x="1162516" y="77292"/>
                      <a:pt x="561988" y="552936"/>
                    </a:cubicBezTo>
                    <a:cubicBezTo>
                      <a:pt x="100252" y="1007414"/>
                      <a:pt x="-263512" y="1695936"/>
                      <a:pt x="250838" y="2324586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grpSp>
        <p:nvGrpSpPr>
          <p:cNvPr id="21" name="Группа 26"/>
          <p:cNvGrpSpPr>
            <a:grpSpLocks/>
          </p:cNvGrpSpPr>
          <p:nvPr userDrawn="1"/>
        </p:nvGrpSpPr>
        <p:grpSpPr bwMode="auto">
          <a:xfrm rot="7987570">
            <a:off x="2709069" y="6420644"/>
            <a:ext cx="307975" cy="449263"/>
            <a:chOff x="2857488" y="4883951"/>
            <a:chExt cx="571504" cy="903297"/>
          </a:xfrm>
        </p:grpSpPr>
        <p:sp>
          <p:nvSpPr>
            <p:cNvPr id="22" name="Овал 27"/>
            <p:cNvSpPr/>
            <p:nvPr/>
          </p:nvSpPr>
          <p:spPr>
            <a:xfrm>
              <a:off x="3003057" y="4933053"/>
              <a:ext cx="285751" cy="14363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" name="Овал 28">
              <a:hlinkClick r:id="" action="ppaction://hlinkshowjump?jump=next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24" name="Прямая соединительная линия 29"/>
            <p:cNvCxnSpPr>
              <a:stCxn id="29" idx="0"/>
              <a:endCxn id="29" idx="4"/>
            </p:cNvCxnSpPr>
            <p:nvPr/>
          </p:nvCxnSpPr>
          <p:spPr>
            <a:xfrm rot="16200000" flipH="1">
              <a:off x="2749877" y="5395414"/>
              <a:ext cx="78519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Овал 30"/>
            <p:cNvSpPr/>
            <p:nvPr/>
          </p:nvSpPr>
          <p:spPr>
            <a:xfrm>
              <a:off x="3067407" y="4883671"/>
              <a:ext cx="141403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" name="Овал 31"/>
            <p:cNvSpPr/>
            <p:nvPr/>
          </p:nvSpPr>
          <p:spPr>
            <a:xfrm>
              <a:off x="3002108" y="5143844"/>
              <a:ext cx="70702" cy="7341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Овал 32"/>
            <p:cNvSpPr/>
            <p:nvPr/>
          </p:nvSpPr>
          <p:spPr>
            <a:xfrm>
              <a:off x="2927571" y="5287375"/>
              <a:ext cx="73648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" name="Овал 33"/>
            <p:cNvSpPr/>
            <p:nvPr/>
          </p:nvSpPr>
          <p:spPr>
            <a:xfrm>
              <a:off x="2927378" y="5431893"/>
              <a:ext cx="73646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" name="Овал 34"/>
            <p:cNvSpPr/>
            <p:nvPr/>
          </p:nvSpPr>
          <p:spPr>
            <a:xfrm>
              <a:off x="3000651" y="5573316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" name="Овал 35"/>
            <p:cNvSpPr/>
            <p:nvPr/>
          </p:nvSpPr>
          <p:spPr>
            <a:xfrm>
              <a:off x="3214207" y="5145770"/>
              <a:ext cx="73646" cy="7341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1" name="Овал 36"/>
            <p:cNvSpPr/>
            <p:nvPr/>
          </p:nvSpPr>
          <p:spPr>
            <a:xfrm>
              <a:off x="3286474" y="5287625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2" name="Овал 37"/>
            <p:cNvSpPr/>
            <p:nvPr/>
          </p:nvSpPr>
          <p:spPr>
            <a:xfrm>
              <a:off x="3286415" y="5427631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3" name="Овал 38"/>
            <p:cNvSpPr/>
            <p:nvPr/>
          </p:nvSpPr>
          <p:spPr>
            <a:xfrm>
              <a:off x="3212750" y="5575241"/>
              <a:ext cx="73646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4" name="Группа 39"/>
          <p:cNvGrpSpPr>
            <a:grpSpLocks/>
          </p:cNvGrpSpPr>
          <p:nvPr userDrawn="1"/>
        </p:nvGrpSpPr>
        <p:grpSpPr bwMode="auto">
          <a:xfrm rot="-7840260">
            <a:off x="128587" y="6346826"/>
            <a:ext cx="307975" cy="450850"/>
            <a:chOff x="2857488" y="4883951"/>
            <a:chExt cx="571504" cy="903297"/>
          </a:xfrm>
        </p:grpSpPr>
        <p:sp>
          <p:nvSpPr>
            <p:cNvPr id="35" name="Овал 40"/>
            <p:cNvSpPr/>
            <p:nvPr/>
          </p:nvSpPr>
          <p:spPr>
            <a:xfrm>
              <a:off x="3008249" y="4929582"/>
              <a:ext cx="285753" cy="1431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6" name="Овал 41">
              <a:hlinkClick r:id="" action="ppaction://hlinkshowjump?jump=previous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37" name="Прямая соединительная линия 42"/>
            <p:cNvCxnSpPr>
              <a:stCxn id="42" idx="0"/>
              <a:endCxn id="42" idx="4"/>
            </p:cNvCxnSpPr>
            <p:nvPr/>
          </p:nvCxnSpPr>
          <p:spPr>
            <a:xfrm rot="16200000" flipH="1">
              <a:off x="2753561" y="5395116"/>
              <a:ext cx="78561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Овал 43"/>
            <p:cNvSpPr/>
            <p:nvPr/>
          </p:nvSpPr>
          <p:spPr>
            <a:xfrm>
              <a:off x="3070453" y="4883524"/>
              <a:ext cx="141403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9" name="Овал 44"/>
            <p:cNvSpPr/>
            <p:nvPr/>
          </p:nvSpPr>
          <p:spPr>
            <a:xfrm>
              <a:off x="3002940" y="5144544"/>
              <a:ext cx="70702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0" name="Овал 45"/>
            <p:cNvSpPr/>
            <p:nvPr/>
          </p:nvSpPr>
          <p:spPr>
            <a:xfrm>
              <a:off x="2931169" y="5289000"/>
              <a:ext cx="73646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1" name="Овал 46"/>
            <p:cNvSpPr/>
            <p:nvPr/>
          </p:nvSpPr>
          <p:spPr>
            <a:xfrm>
              <a:off x="2933884" y="5430410"/>
              <a:ext cx="73646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2" name="Овал 47"/>
            <p:cNvSpPr/>
            <p:nvPr/>
          </p:nvSpPr>
          <p:spPr>
            <a:xfrm>
              <a:off x="3004696" y="5570222"/>
              <a:ext cx="70702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3" name="Овал 48"/>
            <p:cNvSpPr/>
            <p:nvPr/>
          </p:nvSpPr>
          <p:spPr>
            <a:xfrm>
              <a:off x="3219863" y="5145866"/>
              <a:ext cx="7364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4" name="Овал 49"/>
            <p:cNvSpPr/>
            <p:nvPr/>
          </p:nvSpPr>
          <p:spPr>
            <a:xfrm>
              <a:off x="3288757" y="5288089"/>
              <a:ext cx="70702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5" name="Овал 50"/>
            <p:cNvSpPr/>
            <p:nvPr/>
          </p:nvSpPr>
          <p:spPr>
            <a:xfrm>
              <a:off x="3289236" y="5427426"/>
              <a:ext cx="70702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6" name="Овал 51"/>
            <p:cNvSpPr/>
            <p:nvPr/>
          </p:nvSpPr>
          <p:spPr>
            <a:xfrm>
              <a:off x="3219698" y="5573956"/>
              <a:ext cx="73648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47" name="Группа 52"/>
          <p:cNvGrpSpPr>
            <a:grpSpLocks/>
          </p:cNvGrpSpPr>
          <p:nvPr userDrawn="1"/>
        </p:nvGrpSpPr>
        <p:grpSpPr bwMode="auto">
          <a:xfrm rot="4965394">
            <a:off x="8589169" y="103982"/>
            <a:ext cx="306387" cy="450850"/>
            <a:chOff x="2857488" y="4883951"/>
            <a:chExt cx="571504" cy="903297"/>
          </a:xfrm>
        </p:grpSpPr>
        <p:sp>
          <p:nvSpPr>
            <p:cNvPr id="48" name="Овал 53"/>
            <p:cNvSpPr/>
            <p:nvPr/>
          </p:nvSpPr>
          <p:spPr>
            <a:xfrm>
              <a:off x="2997141" y="4931854"/>
              <a:ext cx="287232" cy="1431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9" name="Овал 54">
              <a:hlinkClick r:id="" action="ppaction://hlinkshowjump?jump=endshow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50" name="Прямая соединительная линия 55"/>
            <p:cNvCxnSpPr>
              <a:stCxn id="55" idx="0"/>
              <a:endCxn id="55" idx="4"/>
            </p:cNvCxnSpPr>
            <p:nvPr/>
          </p:nvCxnSpPr>
          <p:spPr>
            <a:xfrm rot="16200000" flipH="1">
              <a:off x="2749026" y="5396448"/>
              <a:ext cx="785615" cy="29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Овал 56"/>
            <p:cNvSpPr/>
            <p:nvPr/>
          </p:nvSpPr>
          <p:spPr>
            <a:xfrm>
              <a:off x="3068926" y="4886566"/>
              <a:ext cx="142136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2" name="Овал 57"/>
            <p:cNvSpPr/>
            <p:nvPr/>
          </p:nvSpPr>
          <p:spPr>
            <a:xfrm>
              <a:off x="2998914" y="5147891"/>
              <a:ext cx="7106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3" name="Овал 58"/>
            <p:cNvSpPr/>
            <p:nvPr/>
          </p:nvSpPr>
          <p:spPr>
            <a:xfrm>
              <a:off x="2925552" y="5288569"/>
              <a:ext cx="7106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4" name="Овал 59"/>
            <p:cNvSpPr/>
            <p:nvPr/>
          </p:nvSpPr>
          <p:spPr>
            <a:xfrm>
              <a:off x="2926189" y="5432947"/>
              <a:ext cx="71068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5" name="Овал 60"/>
            <p:cNvSpPr/>
            <p:nvPr/>
          </p:nvSpPr>
          <p:spPr>
            <a:xfrm>
              <a:off x="2999009" y="5574345"/>
              <a:ext cx="71068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6" name="Овал 61"/>
            <p:cNvSpPr/>
            <p:nvPr/>
          </p:nvSpPr>
          <p:spPr>
            <a:xfrm>
              <a:off x="3214150" y="5145213"/>
              <a:ext cx="7106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7" name="Овал 62"/>
            <p:cNvSpPr/>
            <p:nvPr/>
          </p:nvSpPr>
          <p:spPr>
            <a:xfrm>
              <a:off x="3286595" y="5289764"/>
              <a:ext cx="7106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8" name="Овал 63"/>
            <p:cNvSpPr/>
            <p:nvPr/>
          </p:nvSpPr>
          <p:spPr>
            <a:xfrm>
              <a:off x="3284295" y="5433744"/>
              <a:ext cx="71068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9" name="Овал 64"/>
            <p:cNvSpPr/>
            <p:nvPr/>
          </p:nvSpPr>
          <p:spPr>
            <a:xfrm>
              <a:off x="3213870" y="5574820"/>
              <a:ext cx="71068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33" y="44624"/>
            <a:ext cx="6060035" cy="1224136"/>
          </a:xfrm>
        </p:spPr>
        <p:txBody>
          <a:bodyPr rtlCol="0">
            <a:normAutofit/>
          </a:bodyPr>
          <a:lstStyle>
            <a:lvl1pPr>
              <a:defRPr lang="ru-RU" b="1" cap="none" spc="300">
                <a:ln w="1143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0948" y="2231840"/>
            <a:ext cx="8229600" cy="4234233"/>
          </a:xfrm>
          <a:solidFill>
            <a:schemeClr val="bg1">
              <a:alpha val="69000"/>
            </a:schemeClr>
          </a:solidFill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>
            <a:grpSpLocks/>
          </p:cNvGrpSpPr>
          <p:nvPr userDrawn="1"/>
        </p:nvGrpSpPr>
        <p:grpSpPr bwMode="auto">
          <a:xfrm>
            <a:off x="-90488" y="-26988"/>
            <a:ext cx="9299576" cy="8086726"/>
            <a:chOff x="-89897" y="0"/>
            <a:chExt cx="9298389" cy="8086773"/>
          </a:xfrm>
        </p:grpSpPr>
        <p:sp>
          <p:nvSpPr>
            <p:cNvPr id="5" name="Полилиния 7"/>
            <p:cNvSpPr/>
            <p:nvPr/>
          </p:nvSpPr>
          <p:spPr>
            <a:xfrm flipV="1">
              <a:off x="-36512" y="4592248"/>
              <a:ext cx="9245004" cy="2381122"/>
            </a:xfrm>
            <a:custGeom>
              <a:avLst/>
              <a:gdLst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276079"/>
                <a:gd name="connsiteX1" fmla="*/ 10391 w 9144000"/>
                <a:gd name="connsiteY1" fmla="*/ 1194954 h 2276079"/>
                <a:gd name="connsiteX2" fmla="*/ 9144000 w 9144000"/>
                <a:gd name="connsiteY2" fmla="*/ 0 h 2276079"/>
                <a:gd name="connsiteX3" fmla="*/ 9133609 w 9144000"/>
                <a:gd name="connsiteY3" fmla="*/ 550718 h 2276079"/>
                <a:gd name="connsiteX4" fmla="*/ 3574473 w 9144000"/>
                <a:gd name="connsiteY4" fmla="*/ 2275609 h 2276079"/>
                <a:gd name="connsiteX5" fmla="*/ 0 w 9144000"/>
                <a:gd name="connsiteY5" fmla="*/ 1579418 h 2276079"/>
                <a:gd name="connsiteX0" fmla="*/ 0 w 9144000"/>
                <a:gd name="connsiteY0" fmla="*/ 1579418 h 2234538"/>
                <a:gd name="connsiteX1" fmla="*/ 10391 w 9144000"/>
                <a:gd name="connsiteY1" fmla="*/ 1194954 h 2234538"/>
                <a:gd name="connsiteX2" fmla="*/ 9144000 w 9144000"/>
                <a:gd name="connsiteY2" fmla="*/ 0 h 2234538"/>
                <a:gd name="connsiteX3" fmla="*/ 9133609 w 9144000"/>
                <a:gd name="connsiteY3" fmla="*/ 550718 h 2234538"/>
                <a:gd name="connsiteX4" fmla="*/ 3418609 w 9144000"/>
                <a:gd name="connsiteY4" fmla="*/ 2234046 h 2234538"/>
                <a:gd name="connsiteX5" fmla="*/ 0 w 9144000"/>
                <a:gd name="connsiteY5" fmla="*/ 1579418 h 223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0" h="2234538">
                  <a:moveTo>
                    <a:pt x="0" y="1579418"/>
                  </a:moveTo>
                  <a:lnTo>
                    <a:pt x="10391" y="1194954"/>
                  </a:lnTo>
                  <a:lnTo>
                    <a:pt x="9144000" y="0"/>
                  </a:lnTo>
                  <a:lnTo>
                    <a:pt x="9133609" y="550718"/>
                  </a:lnTo>
                  <a:cubicBezTo>
                    <a:pt x="6591300" y="651164"/>
                    <a:pt x="5534890" y="1998518"/>
                    <a:pt x="3418609" y="2234046"/>
                  </a:cubicBezTo>
                  <a:cubicBezTo>
                    <a:pt x="1929246" y="2258291"/>
                    <a:pt x="543790" y="1378528"/>
                    <a:pt x="0" y="157941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65100" dist="1270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4200000"/>
              </a:lightRig>
            </a:scene3d>
            <a:sp3d prstMaterial="metal">
              <a:bevelT w="234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олилиния 8"/>
            <p:cNvSpPr/>
            <p:nvPr/>
          </p:nvSpPr>
          <p:spPr>
            <a:xfrm rot="15296644" flipV="1">
              <a:off x="2494221" y="1711164"/>
              <a:ext cx="3791491" cy="8959727"/>
            </a:xfrm>
            <a:custGeom>
              <a:avLst/>
              <a:gdLst>
                <a:gd name="connsiteX0" fmla="*/ 1101437 w 1101437"/>
                <a:gd name="connsiteY0" fmla="*/ 10391 h 6889173"/>
                <a:gd name="connsiteX1" fmla="*/ 1007918 w 1101437"/>
                <a:gd name="connsiteY1" fmla="*/ 0 h 6889173"/>
                <a:gd name="connsiteX2" fmla="*/ 0 w 1101437"/>
                <a:gd name="connsiteY2" fmla="*/ 5081155 h 6889173"/>
                <a:gd name="connsiteX3" fmla="*/ 613064 w 1101437"/>
                <a:gd name="connsiteY3" fmla="*/ 6889173 h 6889173"/>
                <a:gd name="connsiteX4" fmla="*/ 665018 w 1101437"/>
                <a:gd name="connsiteY4" fmla="*/ 6889173 h 6889173"/>
                <a:gd name="connsiteX5" fmla="*/ 467591 w 1101437"/>
                <a:gd name="connsiteY5" fmla="*/ 4073237 h 6889173"/>
                <a:gd name="connsiteX6" fmla="*/ 1101437 w 1101437"/>
                <a:gd name="connsiteY6" fmla="*/ 10391 h 6889173"/>
                <a:gd name="connsiteX0" fmla="*/ 1418094 w 1418094"/>
                <a:gd name="connsiteY0" fmla="*/ 10391 h 6889173"/>
                <a:gd name="connsiteX1" fmla="*/ 1324575 w 1418094"/>
                <a:gd name="connsiteY1" fmla="*/ 0 h 6889173"/>
                <a:gd name="connsiteX2" fmla="*/ 316657 w 1418094"/>
                <a:gd name="connsiteY2" fmla="*/ 5081155 h 6889173"/>
                <a:gd name="connsiteX3" fmla="*/ 929721 w 1418094"/>
                <a:gd name="connsiteY3" fmla="*/ 6889173 h 6889173"/>
                <a:gd name="connsiteX4" fmla="*/ 981675 w 1418094"/>
                <a:gd name="connsiteY4" fmla="*/ 6889173 h 6889173"/>
                <a:gd name="connsiteX5" fmla="*/ 784248 w 1418094"/>
                <a:gd name="connsiteY5" fmla="*/ 4073237 h 6889173"/>
                <a:gd name="connsiteX6" fmla="*/ 1418094 w 1418094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3526525 w 3651103"/>
                <a:gd name="connsiteY0" fmla="*/ 415545 h 7294327"/>
                <a:gd name="connsiteX1" fmla="*/ 317711 w 3651103"/>
                <a:gd name="connsiteY1" fmla="*/ 0 h 7294327"/>
                <a:gd name="connsiteX2" fmla="*/ 2425088 w 3651103"/>
                <a:gd name="connsiteY2" fmla="*/ 5486309 h 7294327"/>
                <a:gd name="connsiteX3" fmla="*/ 3038152 w 3651103"/>
                <a:gd name="connsiteY3" fmla="*/ 7294327 h 7294327"/>
                <a:gd name="connsiteX4" fmla="*/ 3090106 w 3651103"/>
                <a:gd name="connsiteY4" fmla="*/ 7294327 h 7294327"/>
                <a:gd name="connsiteX5" fmla="*/ 2892679 w 3651103"/>
                <a:gd name="connsiteY5" fmla="*/ 4478391 h 7294327"/>
                <a:gd name="connsiteX6" fmla="*/ 3526525 w 3651103"/>
                <a:gd name="connsiteY6" fmla="*/ 415545 h 7294327"/>
                <a:gd name="connsiteX0" fmla="*/ 445914 w 3651103"/>
                <a:gd name="connsiteY0" fmla="*/ 0 h 7347603"/>
                <a:gd name="connsiteX1" fmla="*/ 317711 w 3651103"/>
                <a:gd name="connsiteY1" fmla="*/ 53276 h 7347603"/>
                <a:gd name="connsiteX2" fmla="*/ 2425088 w 3651103"/>
                <a:gd name="connsiteY2" fmla="*/ 5539585 h 7347603"/>
                <a:gd name="connsiteX3" fmla="*/ 3038152 w 3651103"/>
                <a:gd name="connsiteY3" fmla="*/ 7347603 h 7347603"/>
                <a:gd name="connsiteX4" fmla="*/ 3090106 w 3651103"/>
                <a:gd name="connsiteY4" fmla="*/ 7347603 h 7347603"/>
                <a:gd name="connsiteX5" fmla="*/ 2892679 w 3651103"/>
                <a:gd name="connsiteY5" fmla="*/ 4531667 h 7347603"/>
                <a:gd name="connsiteX6" fmla="*/ 445914 w 3651103"/>
                <a:gd name="connsiteY6" fmla="*/ 0 h 7347603"/>
                <a:gd name="connsiteX0" fmla="*/ 445914 w 3651103"/>
                <a:gd name="connsiteY0" fmla="*/ 0 h 8896913"/>
                <a:gd name="connsiteX1" fmla="*/ 317711 w 3651103"/>
                <a:gd name="connsiteY1" fmla="*/ 53276 h 8896913"/>
                <a:gd name="connsiteX2" fmla="*/ 2425088 w 3651103"/>
                <a:gd name="connsiteY2" fmla="*/ 5539585 h 8896913"/>
                <a:gd name="connsiteX3" fmla="*/ 2546947 w 3651103"/>
                <a:gd name="connsiteY3" fmla="*/ 8896913 h 8896913"/>
                <a:gd name="connsiteX4" fmla="*/ 3090106 w 3651103"/>
                <a:gd name="connsiteY4" fmla="*/ 7347603 h 8896913"/>
                <a:gd name="connsiteX5" fmla="*/ 2892679 w 3651103"/>
                <a:gd name="connsiteY5" fmla="*/ 4531667 h 8896913"/>
                <a:gd name="connsiteX6" fmla="*/ 445914 w 3651103"/>
                <a:gd name="connsiteY6" fmla="*/ 0 h 8896913"/>
                <a:gd name="connsiteX0" fmla="*/ 445914 w 4168321"/>
                <a:gd name="connsiteY0" fmla="*/ 0 h 8896913"/>
                <a:gd name="connsiteX1" fmla="*/ 317711 w 4168321"/>
                <a:gd name="connsiteY1" fmla="*/ 53276 h 8896913"/>
                <a:gd name="connsiteX2" fmla="*/ 2425088 w 4168321"/>
                <a:gd name="connsiteY2" fmla="*/ 5539585 h 8896913"/>
                <a:gd name="connsiteX3" fmla="*/ 2546947 w 4168321"/>
                <a:gd name="connsiteY3" fmla="*/ 8896913 h 8896913"/>
                <a:gd name="connsiteX4" fmla="*/ 3853382 w 4168321"/>
                <a:gd name="connsiteY4" fmla="*/ 8507821 h 8896913"/>
                <a:gd name="connsiteX5" fmla="*/ 2892679 w 4168321"/>
                <a:gd name="connsiteY5" fmla="*/ 4531667 h 8896913"/>
                <a:gd name="connsiteX6" fmla="*/ 445914 w 4168321"/>
                <a:gd name="connsiteY6" fmla="*/ 0 h 8896913"/>
                <a:gd name="connsiteX0" fmla="*/ 509951 w 4232358"/>
                <a:gd name="connsiteY0" fmla="*/ 0 h 8896913"/>
                <a:gd name="connsiteX1" fmla="*/ 381748 w 4232358"/>
                <a:gd name="connsiteY1" fmla="*/ 53276 h 8896913"/>
                <a:gd name="connsiteX2" fmla="*/ 1946105 w 4232358"/>
                <a:gd name="connsiteY2" fmla="*/ 5285145 h 8896913"/>
                <a:gd name="connsiteX3" fmla="*/ 2610984 w 4232358"/>
                <a:gd name="connsiteY3" fmla="*/ 8896913 h 8896913"/>
                <a:gd name="connsiteX4" fmla="*/ 3917419 w 4232358"/>
                <a:gd name="connsiteY4" fmla="*/ 8507821 h 8896913"/>
                <a:gd name="connsiteX5" fmla="*/ 2956716 w 4232358"/>
                <a:gd name="connsiteY5" fmla="*/ 4531667 h 8896913"/>
                <a:gd name="connsiteX6" fmla="*/ 509951 w 4232358"/>
                <a:gd name="connsiteY6" fmla="*/ 0 h 8896913"/>
                <a:gd name="connsiteX0" fmla="*/ 192745 w 3915152"/>
                <a:gd name="connsiteY0" fmla="*/ 0 h 8896913"/>
                <a:gd name="connsiteX1" fmla="*/ 64542 w 3915152"/>
                <a:gd name="connsiteY1" fmla="*/ 53276 h 8896913"/>
                <a:gd name="connsiteX2" fmla="*/ 2293778 w 3915152"/>
                <a:gd name="connsiteY2" fmla="*/ 8896913 h 8896913"/>
                <a:gd name="connsiteX3" fmla="*/ 3600213 w 3915152"/>
                <a:gd name="connsiteY3" fmla="*/ 8507821 h 8896913"/>
                <a:gd name="connsiteX4" fmla="*/ 2639510 w 3915152"/>
                <a:gd name="connsiteY4" fmla="*/ 4531667 h 8896913"/>
                <a:gd name="connsiteX5" fmla="*/ 192745 w 3915152"/>
                <a:gd name="connsiteY5" fmla="*/ 0 h 8896913"/>
                <a:gd name="connsiteX0" fmla="*/ 128203 w 3850610"/>
                <a:gd name="connsiteY0" fmla="*/ 0 h 8896913"/>
                <a:gd name="connsiteX1" fmla="*/ 0 w 3850610"/>
                <a:gd name="connsiteY1" fmla="*/ 53276 h 8896913"/>
                <a:gd name="connsiteX2" fmla="*/ 2229236 w 3850610"/>
                <a:gd name="connsiteY2" fmla="*/ 8896913 h 8896913"/>
                <a:gd name="connsiteX3" fmla="*/ 3535671 w 3850610"/>
                <a:gd name="connsiteY3" fmla="*/ 8507821 h 8896913"/>
                <a:gd name="connsiteX4" fmla="*/ 2574968 w 3850610"/>
                <a:gd name="connsiteY4" fmla="*/ 4531667 h 8896913"/>
                <a:gd name="connsiteX5" fmla="*/ 128203 w 3850610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64332 w 3571800"/>
                <a:gd name="connsiteY0" fmla="*/ 0 h 8896913"/>
                <a:gd name="connsiteX1" fmla="*/ 0 w 3571800"/>
                <a:gd name="connsiteY1" fmla="*/ 31271 h 8896913"/>
                <a:gd name="connsiteX2" fmla="*/ 2265365 w 3571800"/>
                <a:gd name="connsiteY2" fmla="*/ 8896913 h 8896913"/>
                <a:gd name="connsiteX3" fmla="*/ 3571800 w 3571800"/>
                <a:gd name="connsiteY3" fmla="*/ 8507821 h 8896913"/>
                <a:gd name="connsiteX4" fmla="*/ 2665988 w 3571800"/>
                <a:gd name="connsiteY4" fmla="*/ 3827397 h 8896913"/>
                <a:gd name="connsiteX5" fmla="*/ 164332 w 3571800"/>
                <a:gd name="connsiteY5" fmla="*/ 0 h 889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71800" h="8896913">
                  <a:moveTo>
                    <a:pt x="164332" y="0"/>
                  </a:moveTo>
                  <a:lnTo>
                    <a:pt x="0" y="31271"/>
                  </a:lnTo>
                  <a:cubicBezTo>
                    <a:pt x="350172" y="1514090"/>
                    <a:pt x="1676087" y="7487822"/>
                    <a:pt x="2265365" y="8896913"/>
                  </a:cubicBezTo>
                  <a:lnTo>
                    <a:pt x="3571800" y="8507821"/>
                  </a:lnTo>
                  <a:cubicBezTo>
                    <a:pt x="3036553" y="6682818"/>
                    <a:pt x="4168320" y="6104029"/>
                    <a:pt x="2665988" y="3827397"/>
                  </a:cubicBezTo>
                  <a:cubicBezTo>
                    <a:pt x="1652017" y="2416566"/>
                    <a:pt x="447622" y="1672663"/>
                    <a:pt x="164332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7200000"/>
              </a:lightRig>
            </a:scene3d>
            <a:sp3d prstMaterial="metal">
              <a:bevelT w="2349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7" name="Группа 9"/>
            <p:cNvGrpSpPr/>
            <p:nvPr/>
          </p:nvGrpSpPr>
          <p:grpSpPr>
            <a:xfrm flipH="1">
              <a:off x="5256810" y="2236468"/>
              <a:ext cx="3590585" cy="5620207"/>
              <a:chOff x="185390" y="3243716"/>
              <a:chExt cx="3590585" cy="5620207"/>
            </a:xfrm>
            <a:effectLst>
              <a:outerShdw blurRad="241300" dist="1270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1" name="Группа 13"/>
              <p:cNvGrpSpPr/>
              <p:nvPr/>
            </p:nvGrpSpPr>
            <p:grpSpPr>
              <a:xfrm rot="730301">
                <a:off x="185390" y="3243716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6" name="Полилиния 18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7" name="Полилиния 19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grpSp>
            <p:nvGrpSpPr>
              <p:cNvPr id="12" name="Группа 14"/>
              <p:cNvGrpSpPr/>
              <p:nvPr/>
            </p:nvGrpSpPr>
            <p:grpSpPr>
              <a:xfrm rot="3587098" flipH="1">
                <a:off x="687085" y="5581915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4" name="Полилиния 16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5" name="Полилиния 17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sp>
            <p:nvSpPr>
              <p:cNvPr id="13" name="Полилиния 15"/>
              <p:cNvSpPr/>
              <p:nvPr/>
            </p:nvSpPr>
            <p:spPr>
              <a:xfrm rot="7992440" flipV="1">
                <a:off x="-100822" y="4987126"/>
                <a:ext cx="4907839" cy="2845755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  <a:gd name="connsiteX0" fmla="*/ 258839 w 2197403"/>
                  <a:gd name="connsiteY0" fmla="*/ 2197100 h 2197100"/>
                  <a:gd name="connsiteX1" fmla="*/ 2197403 w 2197403"/>
                  <a:gd name="connsiteY1" fmla="*/ 0 h 2197100"/>
                  <a:gd name="connsiteX2" fmla="*/ 468389 w 2197403"/>
                  <a:gd name="connsiteY2" fmla="*/ 1339850 h 2197100"/>
                  <a:gd name="connsiteX3" fmla="*/ 258839 w 219740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42621 w 2481185"/>
                  <a:gd name="connsiteY0" fmla="*/ 2197100 h 2197100"/>
                  <a:gd name="connsiteX1" fmla="*/ 2481185 w 2481185"/>
                  <a:gd name="connsiteY1" fmla="*/ 0 h 2197100"/>
                  <a:gd name="connsiteX2" fmla="*/ 244171 w 2481185"/>
                  <a:gd name="connsiteY2" fmla="*/ 381907 h 2197100"/>
                  <a:gd name="connsiteX3" fmla="*/ 542621 w 2481185"/>
                  <a:gd name="connsiteY3" fmla="*/ 2197100 h 2197100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849722 w 3049543"/>
                  <a:gd name="connsiteY0" fmla="*/ 2087856 h 2087856"/>
                  <a:gd name="connsiteX1" fmla="*/ 3049543 w 3049543"/>
                  <a:gd name="connsiteY1" fmla="*/ 93956 h 2087856"/>
                  <a:gd name="connsiteX2" fmla="*/ 159386 w 3049543"/>
                  <a:gd name="connsiteY2" fmla="*/ 214606 h 2087856"/>
                  <a:gd name="connsiteX3" fmla="*/ 849722 w 3049543"/>
                  <a:gd name="connsiteY3" fmla="*/ 2087856 h 2087856"/>
                  <a:gd name="connsiteX0" fmla="*/ 849722 w 3049543"/>
                  <a:gd name="connsiteY0" fmla="*/ 2222476 h 2222476"/>
                  <a:gd name="connsiteX1" fmla="*/ 3049543 w 3049543"/>
                  <a:gd name="connsiteY1" fmla="*/ 228576 h 2222476"/>
                  <a:gd name="connsiteX2" fmla="*/ 159386 w 3049543"/>
                  <a:gd name="connsiteY2" fmla="*/ 349226 h 2222476"/>
                  <a:gd name="connsiteX3" fmla="*/ 849722 w 3049543"/>
                  <a:gd name="connsiteY3" fmla="*/ 2222476 h 22224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73173" h="2324586">
                    <a:moveTo>
                      <a:pt x="250838" y="2324586"/>
                    </a:moveTo>
                    <a:cubicBezTo>
                      <a:pt x="237998" y="899249"/>
                      <a:pt x="764280" y="-146471"/>
                      <a:pt x="2973173" y="127486"/>
                    </a:cubicBezTo>
                    <a:cubicBezTo>
                      <a:pt x="2183959" y="-166127"/>
                      <a:pt x="1162516" y="77292"/>
                      <a:pt x="561988" y="552936"/>
                    </a:cubicBezTo>
                    <a:cubicBezTo>
                      <a:pt x="100252" y="1007414"/>
                      <a:pt x="-263512" y="1695936"/>
                      <a:pt x="250838" y="2324586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8" name="Группа 10"/>
            <p:cNvGrpSpPr/>
            <p:nvPr/>
          </p:nvGrpSpPr>
          <p:grpSpPr>
            <a:xfrm>
              <a:off x="0" y="0"/>
              <a:ext cx="1935357" cy="2630356"/>
              <a:chOff x="6804247" y="2989943"/>
              <a:chExt cx="1935357" cy="2630356"/>
            </a:xfrm>
            <a:effectLst>
              <a:outerShdw blurRad="1524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" name="Полилиния 11"/>
              <p:cNvSpPr/>
              <p:nvPr/>
            </p:nvSpPr>
            <p:spPr>
              <a:xfrm>
                <a:off x="6804247" y="2989943"/>
                <a:ext cx="1935357" cy="1519178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" name="Полилиния 12"/>
              <p:cNvSpPr/>
              <p:nvPr/>
            </p:nvSpPr>
            <p:spPr>
              <a:xfrm rot="16513135" flipH="1">
                <a:off x="7195453" y="4558086"/>
                <a:ext cx="1170704" cy="953721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grpSp>
        <p:nvGrpSpPr>
          <p:cNvPr id="18" name="Группа 20"/>
          <p:cNvGrpSpPr>
            <a:grpSpLocks/>
          </p:cNvGrpSpPr>
          <p:nvPr userDrawn="1"/>
        </p:nvGrpSpPr>
        <p:grpSpPr bwMode="auto">
          <a:xfrm rot="4495045">
            <a:off x="7750969" y="2101056"/>
            <a:ext cx="307975" cy="449263"/>
            <a:chOff x="2857488" y="4883951"/>
            <a:chExt cx="571504" cy="903297"/>
          </a:xfrm>
        </p:grpSpPr>
        <p:sp>
          <p:nvSpPr>
            <p:cNvPr id="19" name="Овал 21"/>
            <p:cNvSpPr/>
            <p:nvPr/>
          </p:nvSpPr>
          <p:spPr>
            <a:xfrm>
              <a:off x="2999566" y="4929671"/>
              <a:ext cx="285751" cy="14363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" name="Овал 22">
              <a:hlinkClick r:id="" action="ppaction://hlinkshowjump?jump=next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21" name="Прямая соединительная линия 23"/>
            <p:cNvCxnSpPr>
              <a:stCxn id="0" idx="0"/>
              <a:endCxn id="0" idx="4"/>
            </p:cNvCxnSpPr>
            <p:nvPr/>
          </p:nvCxnSpPr>
          <p:spPr>
            <a:xfrm rot="16200000" flipH="1">
              <a:off x="2748605" y="5392855"/>
              <a:ext cx="78519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Овал 24"/>
            <p:cNvSpPr/>
            <p:nvPr/>
          </p:nvSpPr>
          <p:spPr>
            <a:xfrm>
              <a:off x="3067109" y="4880727"/>
              <a:ext cx="141403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" name="Овал 25"/>
            <p:cNvSpPr/>
            <p:nvPr/>
          </p:nvSpPr>
          <p:spPr>
            <a:xfrm>
              <a:off x="2999721" y="5144997"/>
              <a:ext cx="70702" cy="7341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Овал 26"/>
            <p:cNvSpPr/>
            <p:nvPr/>
          </p:nvSpPr>
          <p:spPr>
            <a:xfrm>
              <a:off x="2926280" y="5282600"/>
              <a:ext cx="73648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" name="Овал 27"/>
            <p:cNvSpPr/>
            <p:nvPr/>
          </p:nvSpPr>
          <p:spPr>
            <a:xfrm>
              <a:off x="2926684" y="5428170"/>
              <a:ext cx="73648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" name="Овал 28"/>
            <p:cNvSpPr/>
            <p:nvPr/>
          </p:nvSpPr>
          <p:spPr>
            <a:xfrm>
              <a:off x="3000772" y="5571684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Овал 29"/>
            <p:cNvSpPr/>
            <p:nvPr/>
          </p:nvSpPr>
          <p:spPr>
            <a:xfrm>
              <a:off x="3210498" y="5144162"/>
              <a:ext cx="73648" cy="7341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" name="Овал 30"/>
            <p:cNvSpPr/>
            <p:nvPr/>
          </p:nvSpPr>
          <p:spPr>
            <a:xfrm>
              <a:off x="3285735" y="5284650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" name="Овал 31"/>
            <p:cNvSpPr/>
            <p:nvPr/>
          </p:nvSpPr>
          <p:spPr>
            <a:xfrm>
              <a:off x="3286906" y="5427140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" name="Овал 32"/>
            <p:cNvSpPr/>
            <p:nvPr/>
          </p:nvSpPr>
          <p:spPr>
            <a:xfrm>
              <a:off x="3211551" y="5570854"/>
              <a:ext cx="73646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1" name="Группа 33"/>
          <p:cNvGrpSpPr>
            <a:grpSpLocks/>
          </p:cNvGrpSpPr>
          <p:nvPr userDrawn="1"/>
        </p:nvGrpSpPr>
        <p:grpSpPr bwMode="auto">
          <a:xfrm rot="-7840260">
            <a:off x="6442869" y="4836319"/>
            <a:ext cx="307975" cy="449263"/>
            <a:chOff x="2857488" y="4883951"/>
            <a:chExt cx="571504" cy="903297"/>
          </a:xfrm>
        </p:grpSpPr>
        <p:sp>
          <p:nvSpPr>
            <p:cNvPr id="32" name="Овал 34"/>
            <p:cNvSpPr/>
            <p:nvPr/>
          </p:nvSpPr>
          <p:spPr>
            <a:xfrm>
              <a:off x="3007290" y="4929357"/>
              <a:ext cx="285753" cy="14363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3" name="Овал 35">
              <a:hlinkClick r:id="" action="ppaction://hlinkshowjump?jump=previous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34" name="Прямая соединительная линия 36"/>
            <p:cNvCxnSpPr>
              <a:stCxn id="0" idx="0"/>
              <a:endCxn id="0" idx="4"/>
            </p:cNvCxnSpPr>
            <p:nvPr/>
          </p:nvCxnSpPr>
          <p:spPr>
            <a:xfrm rot="16200000" flipH="1">
              <a:off x="2751536" y="5393244"/>
              <a:ext cx="78519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Овал 37"/>
            <p:cNvSpPr/>
            <p:nvPr/>
          </p:nvSpPr>
          <p:spPr>
            <a:xfrm>
              <a:off x="3069493" y="4883135"/>
              <a:ext cx="141403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6" name="Овал 38"/>
            <p:cNvSpPr/>
            <p:nvPr/>
          </p:nvSpPr>
          <p:spPr>
            <a:xfrm>
              <a:off x="3002941" y="5142271"/>
              <a:ext cx="70702" cy="7341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7" name="Овал 39"/>
            <p:cNvSpPr/>
            <p:nvPr/>
          </p:nvSpPr>
          <p:spPr>
            <a:xfrm>
              <a:off x="2932130" y="5287623"/>
              <a:ext cx="73646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8" name="Овал 40"/>
            <p:cNvSpPr/>
            <p:nvPr/>
          </p:nvSpPr>
          <p:spPr>
            <a:xfrm>
              <a:off x="2931649" y="5430260"/>
              <a:ext cx="73648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9" name="Овал 41"/>
            <p:cNvSpPr/>
            <p:nvPr/>
          </p:nvSpPr>
          <p:spPr>
            <a:xfrm>
              <a:off x="3004696" y="5572645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0" name="Овал 42"/>
            <p:cNvSpPr/>
            <p:nvPr/>
          </p:nvSpPr>
          <p:spPr>
            <a:xfrm>
              <a:off x="3219863" y="5143597"/>
              <a:ext cx="73648" cy="7341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1" name="Овал 43"/>
            <p:cNvSpPr/>
            <p:nvPr/>
          </p:nvSpPr>
          <p:spPr>
            <a:xfrm>
              <a:off x="3289716" y="5286710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2" name="Овал 44"/>
            <p:cNvSpPr/>
            <p:nvPr/>
          </p:nvSpPr>
          <p:spPr>
            <a:xfrm>
              <a:off x="3289236" y="5429345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3" name="Овал 45"/>
            <p:cNvSpPr/>
            <p:nvPr/>
          </p:nvSpPr>
          <p:spPr>
            <a:xfrm>
              <a:off x="3217465" y="5574312"/>
              <a:ext cx="73646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44" name="Группа 46"/>
          <p:cNvGrpSpPr/>
          <p:nvPr userDrawn="1"/>
        </p:nvGrpSpPr>
        <p:grpSpPr>
          <a:xfrm rot="16758158">
            <a:off x="1276616" y="130200"/>
            <a:ext cx="307901" cy="450659"/>
            <a:chOff x="2857488" y="4883951"/>
            <a:chExt cx="571504" cy="903297"/>
          </a:xfrm>
          <a:scene3d>
            <a:camera prst="orthographicFront">
              <a:rot lat="0" lon="0" rev="0"/>
            </a:camera>
            <a:lightRig rig="threePt" dir="t"/>
          </a:scene3d>
        </p:grpSpPr>
        <p:sp>
          <p:nvSpPr>
            <p:cNvPr id="45" name="Овал 47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6" name="Овал 48">
              <a:hlinkClick r:id="" action="ppaction://hlinkshowjump?jump=endshow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47" name="Прямая соединительная линия 49"/>
            <p:cNvCxnSpPr>
              <a:stCxn id="49" idx="0"/>
              <a:endCxn id="49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Овал 50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9" name="Овал 51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0" name="Овал 52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1" name="Овал 53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2" name="Овал 54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3" name="Овал 55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4" name="Овал 56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5" name="Овал 57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6" name="Овал 58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7470" y="5447383"/>
            <a:ext cx="6249293" cy="1362075"/>
          </a:xfrm>
        </p:spPr>
        <p:txBody>
          <a:bodyPr rtlCol="0">
            <a:normAutofit/>
          </a:bodyPr>
          <a:lstStyle>
            <a:lvl1pPr>
              <a:defRPr lang="ru-RU" b="1" cap="none" spc="300">
                <a:ln w="1143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23728" y="260649"/>
            <a:ext cx="6884924" cy="1701152"/>
          </a:xfrm>
        </p:spPr>
        <p:txBody>
          <a:bodyPr rtlCol="0">
            <a:normAutofit/>
          </a:bodyPr>
          <a:lstStyle>
            <a:lvl1pPr>
              <a:defRPr lang="ru-RU" smtClean="0">
                <a:ln>
                  <a:solidFill>
                    <a:srgbClr val="349655"/>
                  </a:solidFill>
                </a:ln>
                <a:gradFill>
                  <a:gsLst>
                    <a:gs pos="13000">
                      <a:schemeClr val="tx1"/>
                    </a:gs>
                    <a:gs pos="71000">
                      <a:schemeClr val="accent3">
                        <a:lumMod val="75000"/>
                      </a:schemeClr>
                    </a:gs>
                    <a:gs pos="92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7"/>
          <p:cNvGrpSpPr>
            <a:grpSpLocks/>
          </p:cNvGrpSpPr>
          <p:nvPr userDrawn="1"/>
        </p:nvGrpSpPr>
        <p:grpSpPr bwMode="auto">
          <a:xfrm>
            <a:off x="-26988" y="-1220788"/>
            <a:ext cx="9182101" cy="10085388"/>
            <a:chOff x="-26242" y="-1220213"/>
            <a:chExt cx="9180633" cy="10084136"/>
          </a:xfrm>
        </p:grpSpPr>
        <p:sp>
          <p:nvSpPr>
            <p:cNvPr id="6" name="Полилиния 8"/>
            <p:cNvSpPr/>
            <p:nvPr/>
          </p:nvSpPr>
          <p:spPr>
            <a:xfrm>
              <a:off x="10391" y="-27384"/>
              <a:ext cx="9144000" cy="2234538"/>
            </a:xfrm>
            <a:custGeom>
              <a:avLst/>
              <a:gdLst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276079"/>
                <a:gd name="connsiteX1" fmla="*/ 10391 w 9144000"/>
                <a:gd name="connsiteY1" fmla="*/ 1194954 h 2276079"/>
                <a:gd name="connsiteX2" fmla="*/ 9144000 w 9144000"/>
                <a:gd name="connsiteY2" fmla="*/ 0 h 2276079"/>
                <a:gd name="connsiteX3" fmla="*/ 9133609 w 9144000"/>
                <a:gd name="connsiteY3" fmla="*/ 550718 h 2276079"/>
                <a:gd name="connsiteX4" fmla="*/ 3574473 w 9144000"/>
                <a:gd name="connsiteY4" fmla="*/ 2275609 h 2276079"/>
                <a:gd name="connsiteX5" fmla="*/ 0 w 9144000"/>
                <a:gd name="connsiteY5" fmla="*/ 1579418 h 2276079"/>
                <a:gd name="connsiteX0" fmla="*/ 0 w 9144000"/>
                <a:gd name="connsiteY0" fmla="*/ 1579418 h 2234538"/>
                <a:gd name="connsiteX1" fmla="*/ 10391 w 9144000"/>
                <a:gd name="connsiteY1" fmla="*/ 1194954 h 2234538"/>
                <a:gd name="connsiteX2" fmla="*/ 9144000 w 9144000"/>
                <a:gd name="connsiteY2" fmla="*/ 0 h 2234538"/>
                <a:gd name="connsiteX3" fmla="*/ 9133609 w 9144000"/>
                <a:gd name="connsiteY3" fmla="*/ 550718 h 2234538"/>
                <a:gd name="connsiteX4" fmla="*/ 3418609 w 9144000"/>
                <a:gd name="connsiteY4" fmla="*/ 2234046 h 2234538"/>
                <a:gd name="connsiteX5" fmla="*/ 0 w 9144000"/>
                <a:gd name="connsiteY5" fmla="*/ 1579418 h 223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0" h="2234538">
                  <a:moveTo>
                    <a:pt x="0" y="1579418"/>
                  </a:moveTo>
                  <a:lnTo>
                    <a:pt x="10391" y="1194954"/>
                  </a:lnTo>
                  <a:lnTo>
                    <a:pt x="9144000" y="0"/>
                  </a:lnTo>
                  <a:lnTo>
                    <a:pt x="9133609" y="550718"/>
                  </a:lnTo>
                  <a:cubicBezTo>
                    <a:pt x="6591300" y="651164"/>
                    <a:pt x="5534890" y="1998518"/>
                    <a:pt x="3418609" y="2234046"/>
                  </a:cubicBezTo>
                  <a:cubicBezTo>
                    <a:pt x="1929246" y="2258291"/>
                    <a:pt x="543790" y="1378528"/>
                    <a:pt x="0" y="157941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317500" dist="152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9000000"/>
              </a:lightRig>
            </a:scene3d>
            <a:sp3d prstMaterial="metal">
              <a:bevelT w="234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олилиния 9"/>
            <p:cNvSpPr/>
            <p:nvPr/>
          </p:nvSpPr>
          <p:spPr>
            <a:xfrm rot="6303356">
              <a:off x="2533853" y="-3780308"/>
              <a:ext cx="3776723" cy="8896913"/>
            </a:xfrm>
            <a:custGeom>
              <a:avLst/>
              <a:gdLst>
                <a:gd name="connsiteX0" fmla="*/ 1101437 w 1101437"/>
                <a:gd name="connsiteY0" fmla="*/ 10391 h 6889173"/>
                <a:gd name="connsiteX1" fmla="*/ 1007918 w 1101437"/>
                <a:gd name="connsiteY1" fmla="*/ 0 h 6889173"/>
                <a:gd name="connsiteX2" fmla="*/ 0 w 1101437"/>
                <a:gd name="connsiteY2" fmla="*/ 5081155 h 6889173"/>
                <a:gd name="connsiteX3" fmla="*/ 613064 w 1101437"/>
                <a:gd name="connsiteY3" fmla="*/ 6889173 h 6889173"/>
                <a:gd name="connsiteX4" fmla="*/ 665018 w 1101437"/>
                <a:gd name="connsiteY4" fmla="*/ 6889173 h 6889173"/>
                <a:gd name="connsiteX5" fmla="*/ 467591 w 1101437"/>
                <a:gd name="connsiteY5" fmla="*/ 4073237 h 6889173"/>
                <a:gd name="connsiteX6" fmla="*/ 1101437 w 1101437"/>
                <a:gd name="connsiteY6" fmla="*/ 10391 h 6889173"/>
                <a:gd name="connsiteX0" fmla="*/ 1418094 w 1418094"/>
                <a:gd name="connsiteY0" fmla="*/ 10391 h 6889173"/>
                <a:gd name="connsiteX1" fmla="*/ 1324575 w 1418094"/>
                <a:gd name="connsiteY1" fmla="*/ 0 h 6889173"/>
                <a:gd name="connsiteX2" fmla="*/ 316657 w 1418094"/>
                <a:gd name="connsiteY2" fmla="*/ 5081155 h 6889173"/>
                <a:gd name="connsiteX3" fmla="*/ 929721 w 1418094"/>
                <a:gd name="connsiteY3" fmla="*/ 6889173 h 6889173"/>
                <a:gd name="connsiteX4" fmla="*/ 981675 w 1418094"/>
                <a:gd name="connsiteY4" fmla="*/ 6889173 h 6889173"/>
                <a:gd name="connsiteX5" fmla="*/ 784248 w 1418094"/>
                <a:gd name="connsiteY5" fmla="*/ 4073237 h 6889173"/>
                <a:gd name="connsiteX6" fmla="*/ 1418094 w 1418094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3526525 w 3651103"/>
                <a:gd name="connsiteY0" fmla="*/ 415545 h 7294327"/>
                <a:gd name="connsiteX1" fmla="*/ 317711 w 3651103"/>
                <a:gd name="connsiteY1" fmla="*/ 0 h 7294327"/>
                <a:gd name="connsiteX2" fmla="*/ 2425088 w 3651103"/>
                <a:gd name="connsiteY2" fmla="*/ 5486309 h 7294327"/>
                <a:gd name="connsiteX3" fmla="*/ 3038152 w 3651103"/>
                <a:gd name="connsiteY3" fmla="*/ 7294327 h 7294327"/>
                <a:gd name="connsiteX4" fmla="*/ 3090106 w 3651103"/>
                <a:gd name="connsiteY4" fmla="*/ 7294327 h 7294327"/>
                <a:gd name="connsiteX5" fmla="*/ 2892679 w 3651103"/>
                <a:gd name="connsiteY5" fmla="*/ 4478391 h 7294327"/>
                <a:gd name="connsiteX6" fmla="*/ 3526525 w 3651103"/>
                <a:gd name="connsiteY6" fmla="*/ 415545 h 7294327"/>
                <a:gd name="connsiteX0" fmla="*/ 445914 w 3651103"/>
                <a:gd name="connsiteY0" fmla="*/ 0 h 7347603"/>
                <a:gd name="connsiteX1" fmla="*/ 317711 w 3651103"/>
                <a:gd name="connsiteY1" fmla="*/ 53276 h 7347603"/>
                <a:gd name="connsiteX2" fmla="*/ 2425088 w 3651103"/>
                <a:gd name="connsiteY2" fmla="*/ 5539585 h 7347603"/>
                <a:gd name="connsiteX3" fmla="*/ 3038152 w 3651103"/>
                <a:gd name="connsiteY3" fmla="*/ 7347603 h 7347603"/>
                <a:gd name="connsiteX4" fmla="*/ 3090106 w 3651103"/>
                <a:gd name="connsiteY4" fmla="*/ 7347603 h 7347603"/>
                <a:gd name="connsiteX5" fmla="*/ 2892679 w 3651103"/>
                <a:gd name="connsiteY5" fmla="*/ 4531667 h 7347603"/>
                <a:gd name="connsiteX6" fmla="*/ 445914 w 3651103"/>
                <a:gd name="connsiteY6" fmla="*/ 0 h 7347603"/>
                <a:gd name="connsiteX0" fmla="*/ 445914 w 3651103"/>
                <a:gd name="connsiteY0" fmla="*/ 0 h 8896913"/>
                <a:gd name="connsiteX1" fmla="*/ 317711 w 3651103"/>
                <a:gd name="connsiteY1" fmla="*/ 53276 h 8896913"/>
                <a:gd name="connsiteX2" fmla="*/ 2425088 w 3651103"/>
                <a:gd name="connsiteY2" fmla="*/ 5539585 h 8896913"/>
                <a:gd name="connsiteX3" fmla="*/ 2546947 w 3651103"/>
                <a:gd name="connsiteY3" fmla="*/ 8896913 h 8896913"/>
                <a:gd name="connsiteX4" fmla="*/ 3090106 w 3651103"/>
                <a:gd name="connsiteY4" fmla="*/ 7347603 h 8896913"/>
                <a:gd name="connsiteX5" fmla="*/ 2892679 w 3651103"/>
                <a:gd name="connsiteY5" fmla="*/ 4531667 h 8896913"/>
                <a:gd name="connsiteX6" fmla="*/ 445914 w 3651103"/>
                <a:gd name="connsiteY6" fmla="*/ 0 h 8896913"/>
                <a:gd name="connsiteX0" fmla="*/ 445914 w 4168321"/>
                <a:gd name="connsiteY0" fmla="*/ 0 h 8896913"/>
                <a:gd name="connsiteX1" fmla="*/ 317711 w 4168321"/>
                <a:gd name="connsiteY1" fmla="*/ 53276 h 8896913"/>
                <a:gd name="connsiteX2" fmla="*/ 2425088 w 4168321"/>
                <a:gd name="connsiteY2" fmla="*/ 5539585 h 8896913"/>
                <a:gd name="connsiteX3" fmla="*/ 2546947 w 4168321"/>
                <a:gd name="connsiteY3" fmla="*/ 8896913 h 8896913"/>
                <a:gd name="connsiteX4" fmla="*/ 3853382 w 4168321"/>
                <a:gd name="connsiteY4" fmla="*/ 8507821 h 8896913"/>
                <a:gd name="connsiteX5" fmla="*/ 2892679 w 4168321"/>
                <a:gd name="connsiteY5" fmla="*/ 4531667 h 8896913"/>
                <a:gd name="connsiteX6" fmla="*/ 445914 w 4168321"/>
                <a:gd name="connsiteY6" fmla="*/ 0 h 8896913"/>
                <a:gd name="connsiteX0" fmla="*/ 509951 w 4232358"/>
                <a:gd name="connsiteY0" fmla="*/ 0 h 8896913"/>
                <a:gd name="connsiteX1" fmla="*/ 381748 w 4232358"/>
                <a:gd name="connsiteY1" fmla="*/ 53276 h 8896913"/>
                <a:gd name="connsiteX2" fmla="*/ 1946105 w 4232358"/>
                <a:gd name="connsiteY2" fmla="*/ 5285145 h 8896913"/>
                <a:gd name="connsiteX3" fmla="*/ 2610984 w 4232358"/>
                <a:gd name="connsiteY3" fmla="*/ 8896913 h 8896913"/>
                <a:gd name="connsiteX4" fmla="*/ 3917419 w 4232358"/>
                <a:gd name="connsiteY4" fmla="*/ 8507821 h 8896913"/>
                <a:gd name="connsiteX5" fmla="*/ 2956716 w 4232358"/>
                <a:gd name="connsiteY5" fmla="*/ 4531667 h 8896913"/>
                <a:gd name="connsiteX6" fmla="*/ 509951 w 4232358"/>
                <a:gd name="connsiteY6" fmla="*/ 0 h 8896913"/>
                <a:gd name="connsiteX0" fmla="*/ 192745 w 3915152"/>
                <a:gd name="connsiteY0" fmla="*/ 0 h 8896913"/>
                <a:gd name="connsiteX1" fmla="*/ 64542 w 3915152"/>
                <a:gd name="connsiteY1" fmla="*/ 53276 h 8896913"/>
                <a:gd name="connsiteX2" fmla="*/ 2293778 w 3915152"/>
                <a:gd name="connsiteY2" fmla="*/ 8896913 h 8896913"/>
                <a:gd name="connsiteX3" fmla="*/ 3600213 w 3915152"/>
                <a:gd name="connsiteY3" fmla="*/ 8507821 h 8896913"/>
                <a:gd name="connsiteX4" fmla="*/ 2639510 w 3915152"/>
                <a:gd name="connsiteY4" fmla="*/ 4531667 h 8896913"/>
                <a:gd name="connsiteX5" fmla="*/ 192745 w 3915152"/>
                <a:gd name="connsiteY5" fmla="*/ 0 h 8896913"/>
                <a:gd name="connsiteX0" fmla="*/ 128203 w 3850610"/>
                <a:gd name="connsiteY0" fmla="*/ 0 h 8896913"/>
                <a:gd name="connsiteX1" fmla="*/ 0 w 3850610"/>
                <a:gd name="connsiteY1" fmla="*/ 53276 h 8896913"/>
                <a:gd name="connsiteX2" fmla="*/ 2229236 w 3850610"/>
                <a:gd name="connsiteY2" fmla="*/ 8896913 h 8896913"/>
                <a:gd name="connsiteX3" fmla="*/ 3535671 w 3850610"/>
                <a:gd name="connsiteY3" fmla="*/ 8507821 h 8896913"/>
                <a:gd name="connsiteX4" fmla="*/ 2574968 w 3850610"/>
                <a:gd name="connsiteY4" fmla="*/ 4531667 h 8896913"/>
                <a:gd name="connsiteX5" fmla="*/ 128203 w 3850610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64332 w 3571800"/>
                <a:gd name="connsiteY0" fmla="*/ 0 h 8896913"/>
                <a:gd name="connsiteX1" fmla="*/ 0 w 3571800"/>
                <a:gd name="connsiteY1" fmla="*/ 31271 h 8896913"/>
                <a:gd name="connsiteX2" fmla="*/ 2265365 w 3571800"/>
                <a:gd name="connsiteY2" fmla="*/ 8896913 h 8896913"/>
                <a:gd name="connsiteX3" fmla="*/ 3571800 w 3571800"/>
                <a:gd name="connsiteY3" fmla="*/ 8507821 h 8896913"/>
                <a:gd name="connsiteX4" fmla="*/ 2665988 w 3571800"/>
                <a:gd name="connsiteY4" fmla="*/ 3827397 h 8896913"/>
                <a:gd name="connsiteX5" fmla="*/ 164332 w 3571800"/>
                <a:gd name="connsiteY5" fmla="*/ 0 h 889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71800" h="8896913">
                  <a:moveTo>
                    <a:pt x="164332" y="0"/>
                  </a:moveTo>
                  <a:lnTo>
                    <a:pt x="0" y="31271"/>
                  </a:lnTo>
                  <a:cubicBezTo>
                    <a:pt x="350172" y="1514090"/>
                    <a:pt x="1676087" y="7487822"/>
                    <a:pt x="2265365" y="8896913"/>
                  </a:cubicBezTo>
                  <a:lnTo>
                    <a:pt x="3571800" y="8507821"/>
                  </a:lnTo>
                  <a:cubicBezTo>
                    <a:pt x="3036553" y="6682818"/>
                    <a:pt x="4168320" y="6104029"/>
                    <a:pt x="2665988" y="3827397"/>
                  </a:cubicBezTo>
                  <a:cubicBezTo>
                    <a:pt x="1652017" y="2416566"/>
                    <a:pt x="447622" y="1672663"/>
                    <a:pt x="164332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3600000"/>
              </a:lightRig>
            </a:scene3d>
            <a:sp3d prstMaterial="metal">
              <a:bevelT w="2349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8" name="Группа 10"/>
            <p:cNvGrpSpPr/>
            <p:nvPr/>
          </p:nvGrpSpPr>
          <p:grpSpPr>
            <a:xfrm>
              <a:off x="6394068" y="481180"/>
              <a:ext cx="2749932" cy="3166048"/>
              <a:chOff x="6394068" y="481180"/>
              <a:chExt cx="2749932" cy="3166048"/>
            </a:xfrm>
            <a:effectLst>
              <a:outerShdw blurRad="139700" dist="1143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0" name="Полилиния 22"/>
              <p:cNvSpPr/>
              <p:nvPr/>
            </p:nvSpPr>
            <p:spPr>
              <a:xfrm>
                <a:off x="6394068" y="481180"/>
                <a:ext cx="2749932" cy="3166048"/>
              </a:xfrm>
              <a:custGeom>
                <a:avLst/>
                <a:gdLst>
                  <a:gd name="connsiteX0" fmla="*/ 2914650 w 2952750"/>
                  <a:gd name="connsiteY0" fmla="*/ 38100 h 3086100"/>
                  <a:gd name="connsiteX1" fmla="*/ 0 w 2952750"/>
                  <a:gd name="connsiteY1" fmla="*/ 2952750 h 3086100"/>
                  <a:gd name="connsiteX2" fmla="*/ 2171700 w 2952750"/>
                  <a:gd name="connsiteY2" fmla="*/ 3086100 h 3086100"/>
                  <a:gd name="connsiteX3" fmla="*/ 2952750 w 2952750"/>
                  <a:gd name="connsiteY3" fmla="*/ 0 h 3086100"/>
                  <a:gd name="connsiteX4" fmla="*/ 2914650 w 295275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143250 w 3924300"/>
                  <a:gd name="connsiteY2" fmla="*/ 3086100 h 3086100"/>
                  <a:gd name="connsiteX3" fmla="*/ 3924300 w 3924300"/>
                  <a:gd name="connsiteY3" fmla="*/ 0 h 3086100"/>
                  <a:gd name="connsiteX4" fmla="*/ 3886200 w 392430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143250 w 3924300"/>
                  <a:gd name="connsiteY2" fmla="*/ 3086100 h 3086100"/>
                  <a:gd name="connsiteX3" fmla="*/ 3924300 w 3924300"/>
                  <a:gd name="connsiteY3" fmla="*/ 0 h 3086100"/>
                  <a:gd name="connsiteX4" fmla="*/ 3886200 w 392430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886200 w 3924300"/>
                  <a:gd name="connsiteY2" fmla="*/ 190500 h 3086100"/>
                  <a:gd name="connsiteX3" fmla="*/ 3143250 w 3924300"/>
                  <a:gd name="connsiteY3" fmla="*/ 3086100 h 3086100"/>
                  <a:gd name="connsiteX4" fmla="*/ 3924300 w 3924300"/>
                  <a:gd name="connsiteY4" fmla="*/ 0 h 3086100"/>
                  <a:gd name="connsiteX5" fmla="*/ 3886200 w 3924300"/>
                  <a:gd name="connsiteY5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886200 w 3924300"/>
                  <a:gd name="connsiteY2" fmla="*/ 190500 h 3086100"/>
                  <a:gd name="connsiteX3" fmla="*/ 3143250 w 3924300"/>
                  <a:gd name="connsiteY3" fmla="*/ 3086100 h 3086100"/>
                  <a:gd name="connsiteX4" fmla="*/ 3924300 w 3924300"/>
                  <a:gd name="connsiteY4" fmla="*/ 0 h 3086100"/>
                  <a:gd name="connsiteX5" fmla="*/ 3886200 w 3924300"/>
                  <a:gd name="connsiteY5" fmla="*/ 38100 h 3086100"/>
                  <a:gd name="connsiteX0" fmla="*/ 4424835 w 4462935"/>
                  <a:gd name="connsiteY0" fmla="*/ 38100 h 3086100"/>
                  <a:gd name="connsiteX1" fmla="*/ 538635 w 4462935"/>
                  <a:gd name="connsiteY1" fmla="*/ 2838450 h 3086100"/>
                  <a:gd name="connsiteX2" fmla="*/ 4424835 w 4462935"/>
                  <a:gd name="connsiteY2" fmla="*/ 190500 h 3086100"/>
                  <a:gd name="connsiteX3" fmla="*/ 3681885 w 4462935"/>
                  <a:gd name="connsiteY3" fmla="*/ 3086100 h 3086100"/>
                  <a:gd name="connsiteX4" fmla="*/ 4462935 w 4462935"/>
                  <a:gd name="connsiteY4" fmla="*/ 0 h 3086100"/>
                  <a:gd name="connsiteX5" fmla="*/ 4424835 w 4462935"/>
                  <a:gd name="connsiteY5" fmla="*/ 38100 h 3086100"/>
                  <a:gd name="connsiteX0" fmla="*/ 4563456 w 4601556"/>
                  <a:gd name="connsiteY0" fmla="*/ 38100 h 3086100"/>
                  <a:gd name="connsiteX1" fmla="*/ 677256 w 4601556"/>
                  <a:gd name="connsiteY1" fmla="*/ 2838450 h 3086100"/>
                  <a:gd name="connsiteX2" fmla="*/ 4563456 w 4601556"/>
                  <a:gd name="connsiteY2" fmla="*/ 190500 h 3086100"/>
                  <a:gd name="connsiteX3" fmla="*/ 3820506 w 4601556"/>
                  <a:gd name="connsiteY3" fmla="*/ 3086100 h 3086100"/>
                  <a:gd name="connsiteX4" fmla="*/ 4601556 w 4601556"/>
                  <a:gd name="connsiteY4" fmla="*/ 0 h 3086100"/>
                  <a:gd name="connsiteX5" fmla="*/ 4563456 w 4601556"/>
                  <a:gd name="connsiteY5" fmla="*/ 38100 h 3086100"/>
                  <a:gd name="connsiteX0" fmla="*/ 3550191 w 3588291"/>
                  <a:gd name="connsiteY0" fmla="*/ 38100 h 3714750"/>
                  <a:gd name="connsiteX1" fmla="*/ 787941 w 3588291"/>
                  <a:gd name="connsiteY1" fmla="*/ 3714750 h 3714750"/>
                  <a:gd name="connsiteX2" fmla="*/ 3550191 w 3588291"/>
                  <a:gd name="connsiteY2" fmla="*/ 190500 h 3714750"/>
                  <a:gd name="connsiteX3" fmla="*/ 2807241 w 3588291"/>
                  <a:gd name="connsiteY3" fmla="*/ 3086100 h 3714750"/>
                  <a:gd name="connsiteX4" fmla="*/ 3588291 w 3588291"/>
                  <a:gd name="connsiteY4" fmla="*/ 0 h 3714750"/>
                  <a:gd name="connsiteX5" fmla="*/ 3550191 w 3588291"/>
                  <a:gd name="connsiteY5" fmla="*/ 38100 h 3714750"/>
                  <a:gd name="connsiteX0" fmla="*/ 3550191 w 3588291"/>
                  <a:gd name="connsiteY0" fmla="*/ 38100 h 3714750"/>
                  <a:gd name="connsiteX1" fmla="*/ 787941 w 3588291"/>
                  <a:gd name="connsiteY1" fmla="*/ 3714750 h 3714750"/>
                  <a:gd name="connsiteX2" fmla="*/ 3550191 w 3588291"/>
                  <a:gd name="connsiteY2" fmla="*/ 190500 h 3714750"/>
                  <a:gd name="connsiteX3" fmla="*/ 2807241 w 3588291"/>
                  <a:gd name="connsiteY3" fmla="*/ 3086100 h 3714750"/>
                  <a:gd name="connsiteX4" fmla="*/ 3588291 w 3588291"/>
                  <a:gd name="connsiteY4" fmla="*/ 0 h 3714750"/>
                  <a:gd name="connsiteX5" fmla="*/ 3550191 w 3588291"/>
                  <a:gd name="connsiteY5" fmla="*/ 38100 h 3714750"/>
                  <a:gd name="connsiteX0" fmla="*/ 3252162 w 3290262"/>
                  <a:gd name="connsiteY0" fmla="*/ 38100 h 3714750"/>
                  <a:gd name="connsiteX1" fmla="*/ 489912 w 3290262"/>
                  <a:gd name="connsiteY1" fmla="*/ 3714750 h 3714750"/>
                  <a:gd name="connsiteX2" fmla="*/ 3252162 w 3290262"/>
                  <a:gd name="connsiteY2" fmla="*/ 190500 h 3714750"/>
                  <a:gd name="connsiteX3" fmla="*/ 2509212 w 3290262"/>
                  <a:gd name="connsiteY3" fmla="*/ 3086100 h 3714750"/>
                  <a:gd name="connsiteX4" fmla="*/ 3290262 w 3290262"/>
                  <a:gd name="connsiteY4" fmla="*/ 0 h 3714750"/>
                  <a:gd name="connsiteX5" fmla="*/ 3252162 w 3290262"/>
                  <a:gd name="connsiteY5" fmla="*/ 38100 h 3714750"/>
                  <a:gd name="connsiteX0" fmla="*/ 3228144 w 3513894"/>
                  <a:gd name="connsiteY0" fmla="*/ 5807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28144 w 3513894"/>
                  <a:gd name="connsiteY5" fmla="*/ 58070 h 3734720"/>
                  <a:gd name="connsiteX0" fmla="*/ 3247194 w 3513894"/>
                  <a:gd name="connsiteY0" fmla="*/ 19142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47194 w 3513894"/>
                  <a:gd name="connsiteY5" fmla="*/ 191420 h 3734720"/>
                  <a:gd name="connsiteX0" fmla="*/ 3247194 w 3513894"/>
                  <a:gd name="connsiteY0" fmla="*/ 19142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47194 w 3513894"/>
                  <a:gd name="connsiteY5" fmla="*/ 191420 h 3734720"/>
                  <a:gd name="connsiteX0" fmla="*/ 2985462 w 3252162"/>
                  <a:gd name="connsiteY0" fmla="*/ 200397 h 3115047"/>
                  <a:gd name="connsiteX1" fmla="*/ 489912 w 3252162"/>
                  <a:gd name="connsiteY1" fmla="*/ 2543547 h 3115047"/>
                  <a:gd name="connsiteX2" fmla="*/ 3252162 w 3252162"/>
                  <a:gd name="connsiteY2" fmla="*/ 9897 h 3115047"/>
                  <a:gd name="connsiteX3" fmla="*/ 2223462 w 3252162"/>
                  <a:gd name="connsiteY3" fmla="*/ 3115047 h 3115047"/>
                  <a:gd name="connsiteX4" fmla="*/ 3004512 w 3252162"/>
                  <a:gd name="connsiteY4" fmla="*/ 28947 h 3115047"/>
                  <a:gd name="connsiteX5" fmla="*/ 2985462 w 3252162"/>
                  <a:gd name="connsiteY5" fmla="*/ 200397 h 3115047"/>
                  <a:gd name="connsiteX0" fmla="*/ 2985462 w 3252162"/>
                  <a:gd name="connsiteY0" fmla="*/ 200397 h 3115047"/>
                  <a:gd name="connsiteX1" fmla="*/ 489912 w 3252162"/>
                  <a:gd name="connsiteY1" fmla="*/ 2543547 h 3115047"/>
                  <a:gd name="connsiteX2" fmla="*/ 3252162 w 3252162"/>
                  <a:gd name="connsiteY2" fmla="*/ 9897 h 3115047"/>
                  <a:gd name="connsiteX3" fmla="*/ 2223462 w 3252162"/>
                  <a:gd name="connsiteY3" fmla="*/ 3115047 h 3115047"/>
                  <a:gd name="connsiteX4" fmla="*/ 3004512 w 3252162"/>
                  <a:gd name="connsiteY4" fmla="*/ 28947 h 3115047"/>
                  <a:gd name="connsiteX5" fmla="*/ 2985462 w 3252162"/>
                  <a:gd name="connsiteY5" fmla="*/ 200397 h 3115047"/>
                  <a:gd name="connsiteX0" fmla="*/ 2619284 w 2885984"/>
                  <a:gd name="connsiteY0" fmla="*/ 193733 h 3108383"/>
                  <a:gd name="connsiteX1" fmla="*/ 123734 w 2885984"/>
                  <a:gd name="connsiteY1" fmla="*/ 2536883 h 3108383"/>
                  <a:gd name="connsiteX2" fmla="*/ 2885984 w 2885984"/>
                  <a:gd name="connsiteY2" fmla="*/ 3233 h 3108383"/>
                  <a:gd name="connsiteX3" fmla="*/ 1857284 w 2885984"/>
                  <a:gd name="connsiteY3" fmla="*/ 3108383 h 3108383"/>
                  <a:gd name="connsiteX4" fmla="*/ 2638334 w 2885984"/>
                  <a:gd name="connsiteY4" fmla="*/ 22283 h 3108383"/>
                  <a:gd name="connsiteX5" fmla="*/ 2619284 w 2885984"/>
                  <a:gd name="connsiteY5" fmla="*/ 193733 h 3108383"/>
                  <a:gd name="connsiteX0" fmla="*/ 2638334 w 2885984"/>
                  <a:gd name="connsiteY0" fmla="*/ 22283 h 3108383"/>
                  <a:gd name="connsiteX1" fmla="*/ 123734 w 2885984"/>
                  <a:gd name="connsiteY1" fmla="*/ 2536883 h 3108383"/>
                  <a:gd name="connsiteX2" fmla="*/ 2885984 w 2885984"/>
                  <a:gd name="connsiteY2" fmla="*/ 3233 h 3108383"/>
                  <a:gd name="connsiteX3" fmla="*/ 1857284 w 2885984"/>
                  <a:gd name="connsiteY3" fmla="*/ 3108383 h 3108383"/>
                  <a:gd name="connsiteX4" fmla="*/ 2638334 w 2885984"/>
                  <a:gd name="connsiteY4" fmla="*/ 22283 h 3108383"/>
                  <a:gd name="connsiteX0" fmla="*/ 2638334 w 3113196"/>
                  <a:gd name="connsiteY0" fmla="*/ 325176 h 2839776"/>
                  <a:gd name="connsiteX1" fmla="*/ 123734 w 3113196"/>
                  <a:gd name="connsiteY1" fmla="*/ 2839776 h 2839776"/>
                  <a:gd name="connsiteX2" fmla="*/ 2885984 w 3113196"/>
                  <a:gd name="connsiteY2" fmla="*/ 306126 h 2839776"/>
                  <a:gd name="connsiteX3" fmla="*/ 2638334 w 3113196"/>
                  <a:gd name="connsiteY3" fmla="*/ 325176 h 2839776"/>
                  <a:gd name="connsiteX0" fmla="*/ 2638334 w 2885984"/>
                  <a:gd name="connsiteY0" fmla="*/ 62045 h 2576645"/>
                  <a:gd name="connsiteX1" fmla="*/ 123734 w 2885984"/>
                  <a:gd name="connsiteY1" fmla="*/ 2576645 h 2576645"/>
                  <a:gd name="connsiteX2" fmla="*/ 2885984 w 2885984"/>
                  <a:gd name="connsiteY2" fmla="*/ 42995 h 2576645"/>
                  <a:gd name="connsiteX3" fmla="*/ 2638334 w 2885984"/>
                  <a:gd name="connsiteY3" fmla="*/ 62045 h 2576645"/>
                  <a:gd name="connsiteX0" fmla="*/ 2514600 w 2514600"/>
                  <a:gd name="connsiteY0" fmla="*/ 0 h 2514600"/>
                  <a:gd name="connsiteX1" fmla="*/ 0 w 2514600"/>
                  <a:gd name="connsiteY1" fmla="*/ 2514600 h 2514600"/>
                  <a:gd name="connsiteX2" fmla="*/ 2514600 w 2514600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69404" h="2514600">
                    <a:moveTo>
                      <a:pt x="2569404" y="0"/>
                    </a:moveTo>
                    <a:cubicBezTo>
                      <a:pt x="1731204" y="838200"/>
                      <a:pt x="-364296" y="800100"/>
                      <a:pt x="54804" y="2514600"/>
                    </a:cubicBezTo>
                    <a:cubicBezTo>
                      <a:pt x="-21396" y="990600"/>
                      <a:pt x="2219417" y="810673"/>
                      <a:pt x="2569404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1" name="Полилиния 23"/>
              <p:cNvSpPr/>
              <p:nvPr/>
            </p:nvSpPr>
            <p:spPr>
              <a:xfrm>
                <a:off x="7437360" y="2231840"/>
                <a:ext cx="1268489" cy="870320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8489" h="870320">
                    <a:moveTo>
                      <a:pt x="258839" y="870320"/>
                    </a:moveTo>
                    <a:cubicBezTo>
                      <a:pt x="277889" y="362320"/>
                      <a:pt x="931939" y="489320"/>
                      <a:pt x="1268489" y="298820"/>
                    </a:cubicBezTo>
                    <a:lnTo>
                      <a:pt x="468389" y="13070"/>
                    </a:lnTo>
                    <a:cubicBezTo>
                      <a:pt x="93739" y="-69480"/>
                      <a:pt x="-255511" y="241670"/>
                      <a:pt x="258839" y="87032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9" name="Группа 11"/>
            <p:cNvGrpSpPr/>
            <p:nvPr/>
          </p:nvGrpSpPr>
          <p:grpSpPr>
            <a:xfrm>
              <a:off x="6804247" y="2989943"/>
              <a:ext cx="1935357" cy="2630356"/>
              <a:chOff x="6804247" y="2989943"/>
              <a:chExt cx="1935357" cy="2630356"/>
            </a:xfrm>
            <a:effectLst>
              <a:outerShdw blurRad="1524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8" name="Полилиния 20"/>
              <p:cNvSpPr/>
              <p:nvPr/>
            </p:nvSpPr>
            <p:spPr>
              <a:xfrm>
                <a:off x="6804247" y="2989943"/>
                <a:ext cx="1935357" cy="1519178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9" name="Полилиния 21"/>
              <p:cNvSpPr/>
              <p:nvPr/>
            </p:nvSpPr>
            <p:spPr>
              <a:xfrm rot="16513135" flipH="1">
                <a:off x="7195453" y="4558086"/>
                <a:ext cx="1170704" cy="953721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0" name="Группа 12"/>
            <p:cNvGrpSpPr/>
            <p:nvPr/>
          </p:nvGrpSpPr>
          <p:grpSpPr>
            <a:xfrm>
              <a:off x="185390" y="3243716"/>
              <a:ext cx="3590585" cy="5620207"/>
              <a:chOff x="185390" y="3243716"/>
              <a:chExt cx="3590585" cy="5620207"/>
            </a:xfrm>
            <a:effectLst>
              <a:outerShdw blurRad="241300" dist="1270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1" name="Группа 13"/>
              <p:cNvGrpSpPr/>
              <p:nvPr/>
            </p:nvGrpSpPr>
            <p:grpSpPr>
              <a:xfrm rot="730301">
                <a:off x="185390" y="3243716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6" name="Полилиния 18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7" name="Полилиния 19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grpSp>
            <p:nvGrpSpPr>
              <p:cNvPr id="12" name="Группа 14"/>
              <p:cNvGrpSpPr/>
              <p:nvPr/>
            </p:nvGrpSpPr>
            <p:grpSpPr>
              <a:xfrm rot="3587098" flipH="1">
                <a:off x="687085" y="5581915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4" name="Полилиния 16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5" name="Полилиния 17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sp>
            <p:nvSpPr>
              <p:cNvPr id="13" name="Полилиния 15"/>
              <p:cNvSpPr/>
              <p:nvPr/>
            </p:nvSpPr>
            <p:spPr>
              <a:xfrm rot="7992440" flipV="1">
                <a:off x="-100822" y="4987126"/>
                <a:ext cx="4907839" cy="2845755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  <a:gd name="connsiteX0" fmla="*/ 258839 w 2197403"/>
                  <a:gd name="connsiteY0" fmla="*/ 2197100 h 2197100"/>
                  <a:gd name="connsiteX1" fmla="*/ 2197403 w 2197403"/>
                  <a:gd name="connsiteY1" fmla="*/ 0 h 2197100"/>
                  <a:gd name="connsiteX2" fmla="*/ 468389 w 2197403"/>
                  <a:gd name="connsiteY2" fmla="*/ 1339850 h 2197100"/>
                  <a:gd name="connsiteX3" fmla="*/ 258839 w 219740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42621 w 2481185"/>
                  <a:gd name="connsiteY0" fmla="*/ 2197100 h 2197100"/>
                  <a:gd name="connsiteX1" fmla="*/ 2481185 w 2481185"/>
                  <a:gd name="connsiteY1" fmla="*/ 0 h 2197100"/>
                  <a:gd name="connsiteX2" fmla="*/ 244171 w 2481185"/>
                  <a:gd name="connsiteY2" fmla="*/ 381907 h 2197100"/>
                  <a:gd name="connsiteX3" fmla="*/ 542621 w 2481185"/>
                  <a:gd name="connsiteY3" fmla="*/ 2197100 h 2197100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849722 w 3049543"/>
                  <a:gd name="connsiteY0" fmla="*/ 2087856 h 2087856"/>
                  <a:gd name="connsiteX1" fmla="*/ 3049543 w 3049543"/>
                  <a:gd name="connsiteY1" fmla="*/ 93956 h 2087856"/>
                  <a:gd name="connsiteX2" fmla="*/ 159386 w 3049543"/>
                  <a:gd name="connsiteY2" fmla="*/ 214606 h 2087856"/>
                  <a:gd name="connsiteX3" fmla="*/ 849722 w 3049543"/>
                  <a:gd name="connsiteY3" fmla="*/ 2087856 h 2087856"/>
                  <a:gd name="connsiteX0" fmla="*/ 849722 w 3049543"/>
                  <a:gd name="connsiteY0" fmla="*/ 2222476 h 2222476"/>
                  <a:gd name="connsiteX1" fmla="*/ 3049543 w 3049543"/>
                  <a:gd name="connsiteY1" fmla="*/ 228576 h 2222476"/>
                  <a:gd name="connsiteX2" fmla="*/ 159386 w 3049543"/>
                  <a:gd name="connsiteY2" fmla="*/ 349226 h 2222476"/>
                  <a:gd name="connsiteX3" fmla="*/ 849722 w 3049543"/>
                  <a:gd name="connsiteY3" fmla="*/ 2222476 h 22224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73173" h="2324586">
                    <a:moveTo>
                      <a:pt x="250838" y="2324586"/>
                    </a:moveTo>
                    <a:cubicBezTo>
                      <a:pt x="237998" y="899249"/>
                      <a:pt x="764280" y="-146471"/>
                      <a:pt x="2973173" y="127486"/>
                    </a:cubicBezTo>
                    <a:cubicBezTo>
                      <a:pt x="2183959" y="-166127"/>
                      <a:pt x="1162516" y="77292"/>
                      <a:pt x="561988" y="552936"/>
                    </a:cubicBezTo>
                    <a:cubicBezTo>
                      <a:pt x="100252" y="1007414"/>
                      <a:pt x="-263512" y="1695936"/>
                      <a:pt x="250838" y="2324586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grpSp>
        <p:nvGrpSpPr>
          <p:cNvPr id="22" name="Группа 24"/>
          <p:cNvGrpSpPr>
            <a:grpSpLocks/>
          </p:cNvGrpSpPr>
          <p:nvPr userDrawn="1"/>
        </p:nvGrpSpPr>
        <p:grpSpPr bwMode="auto">
          <a:xfrm rot="7987570">
            <a:off x="2709069" y="6420644"/>
            <a:ext cx="307975" cy="449263"/>
            <a:chOff x="2857488" y="4883951"/>
            <a:chExt cx="571504" cy="903297"/>
          </a:xfrm>
        </p:grpSpPr>
        <p:sp>
          <p:nvSpPr>
            <p:cNvPr id="23" name="Овал 25"/>
            <p:cNvSpPr/>
            <p:nvPr/>
          </p:nvSpPr>
          <p:spPr>
            <a:xfrm>
              <a:off x="3003057" y="4933053"/>
              <a:ext cx="285751" cy="14363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Овал 26">
              <a:hlinkClick r:id="" action="ppaction://hlinkshowjump?jump=next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25" name="Прямая соединительная линия 27"/>
            <p:cNvCxnSpPr>
              <a:stCxn id="27" idx="0"/>
              <a:endCxn id="27" idx="4"/>
            </p:cNvCxnSpPr>
            <p:nvPr/>
          </p:nvCxnSpPr>
          <p:spPr>
            <a:xfrm rot="16200000" flipH="1">
              <a:off x="2749877" y="5395414"/>
              <a:ext cx="78519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Овал 28"/>
            <p:cNvSpPr/>
            <p:nvPr/>
          </p:nvSpPr>
          <p:spPr>
            <a:xfrm>
              <a:off x="3067407" y="4883671"/>
              <a:ext cx="141403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Овал 29"/>
            <p:cNvSpPr/>
            <p:nvPr/>
          </p:nvSpPr>
          <p:spPr>
            <a:xfrm>
              <a:off x="3002108" y="5143844"/>
              <a:ext cx="70702" cy="7341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" name="Овал 30"/>
            <p:cNvSpPr/>
            <p:nvPr/>
          </p:nvSpPr>
          <p:spPr>
            <a:xfrm>
              <a:off x="2927571" y="5287375"/>
              <a:ext cx="73648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" name="Овал 31"/>
            <p:cNvSpPr/>
            <p:nvPr/>
          </p:nvSpPr>
          <p:spPr>
            <a:xfrm>
              <a:off x="2927378" y="5431893"/>
              <a:ext cx="73646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" name="Овал 32"/>
            <p:cNvSpPr/>
            <p:nvPr/>
          </p:nvSpPr>
          <p:spPr>
            <a:xfrm>
              <a:off x="3000651" y="5573316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1" name="Овал 33"/>
            <p:cNvSpPr/>
            <p:nvPr/>
          </p:nvSpPr>
          <p:spPr>
            <a:xfrm>
              <a:off x="3214207" y="5145770"/>
              <a:ext cx="73646" cy="7341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2" name="Овал 34"/>
            <p:cNvSpPr/>
            <p:nvPr/>
          </p:nvSpPr>
          <p:spPr>
            <a:xfrm>
              <a:off x="3286474" y="5287625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3" name="Овал 35"/>
            <p:cNvSpPr/>
            <p:nvPr/>
          </p:nvSpPr>
          <p:spPr>
            <a:xfrm>
              <a:off x="3286415" y="5427631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4" name="Овал 36"/>
            <p:cNvSpPr/>
            <p:nvPr/>
          </p:nvSpPr>
          <p:spPr>
            <a:xfrm>
              <a:off x="3212750" y="5575241"/>
              <a:ext cx="73646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5" name="Группа 37"/>
          <p:cNvGrpSpPr>
            <a:grpSpLocks/>
          </p:cNvGrpSpPr>
          <p:nvPr userDrawn="1"/>
        </p:nvGrpSpPr>
        <p:grpSpPr bwMode="auto">
          <a:xfrm rot="-7840260">
            <a:off x="128587" y="6346826"/>
            <a:ext cx="307975" cy="450850"/>
            <a:chOff x="2857488" y="4883951"/>
            <a:chExt cx="571504" cy="903297"/>
          </a:xfrm>
        </p:grpSpPr>
        <p:sp>
          <p:nvSpPr>
            <p:cNvPr id="36" name="Овал 38"/>
            <p:cNvSpPr/>
            <p:nvPr/>
          </p:nvSpPr>
          <p:spPr>
            <a:xfrm>
              <a:off x="3008249" y="4929582"/>
              <a:ext cx="285753" cy="1431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7" name="Овал 39">
              <a:hlinkClick r:id="" action="ppaction://hlinkshowjump?jump=previous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38" name="Прямая соединительная линия 40"/>
            <p:cNvCxnSpPr>
              <a:stCxn id="40" idx="0"/>
              <a:endCxn id="40" idx="4"/>
            </p:cNvCxnSpPr>
            <p:nvPr/>
          </p:nvCxnSpPr>
          <p:spPr>
            <a:xfrm rot="16200000" flipH="1">
              <a:off x="2753561" y="5395116"/>
              <a:ext cx="78561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Овал 41"/>
            <p:cNvSpPr/>
            <p:nvPr/>
          </p:nvSpPr>
          <p:spPr>
            <a:xfrm>
              <a:off x="3070453" y="4883524"/>
              <a:ext cx="141403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0" name="Овал 42"/>
            <p:cNvSpPr/>
            <p:nvPr/>
          </p:nvSpPr>
          <p:spPr>
            <a:xfrm>
              <a:off x="3002940" y="5144544"/>
              <a:ext cx="70702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1" name="Овал 43"/>
            <p:cNvSpPr/>
            <p:nvPr/>
          </p:nvSpPr>
          <p:spPr>
            <a:xfrm>
              <a:off x="2931169" y="5289000"/>
              <a:ext cx="73646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2" name="Овал 44"/>
            <p:cNvSpPr/>
            <p:nvPr/>
          </p:nvSpPr>
          <p:spPr>
            <a:xfrm>
              <a:off x="2933884" y="5430410"/>
              <a:ext cx="73646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3" name="Овал 45"/>
            <p:cNvSpPr/>
            <p:nvPr/>
          </p:nvSpPr>
          <p:spPr>
            <a:xfrm>
              <a:off x="3004696" y="5570222"/>
              <a:ext cx="70702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4" name="Овал 46"/>
            <p:cNvSpPr/>
            <p:nvPr/>
          </p:nvSpPr>
          <p:spPr>
            <a:xfrm>
              <a:off x="3219863" y="5145866"/>
              <a:ext cx="7364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5" name="Овал 47"/>
            <p:cNvSpPr/>
            <p:nvPr/>
          </p:nvSpPr>
          <p:spPr>
            <a:xfrm>
              <a:off x="3288757" y="5288089"/>
              <a:ext cx="70702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6" name="Овал 48"/>
            <p:cNvSpPr/>
            <p:nvPr/>
          </p:nvSpPr>
          <p:spPr>
            <a:xfrm>
              <a:off x="3289236" y="5427426"/>
              <a:ext cx="70702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7" name="Овал 49"/>
            <p:cNvSpPr/>
            <p:nvPr/>
          </p:nvSpPr>
          <p:spPr>
            <a:xfrm>
              <a:off x="3219698" y="5573956"/>
              <a:ext cx="73648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48" name="Группа 50"/>
          <p:cNvGrpSpPr>
            <a:grpSpLocks/>
          </p:cNvGrpSpPr>
          <p:nvPr userDrawn="1"/>
        </p:nvGrpSpPr>
        <p:grpSpPr bwMode="auto">
          <a:xfrm rot="4965394">
            <a:off x="8589169" y="103982"/>
            <a:ext cx="306387" cy="450850"/>
            <a:chOff x="2857488" y="4883951"/>
            <a:chExt cx="571504" cy="903297"/>
          </a:xfrm>
        </p:grpSpPr>
        <p:sp>
          <p:nvSpPr>
            <p:cNvPr id="49" name="Овал 51"/>
            <p:cNvSpPr/>
            <p:nvPr/>
          </p:nvSpPr>
          <p:spPr>
            <a:xfrm>
              <a:off x="2997141" y="4931854"/>
              <a:ext cx="287232" cy="1431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0" name="Овал 52">
              <a:hlinkClick r:id="" action="ppaction://hlinkshowjump?jump=endshow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51" name="Прямая соединительная линия 53"/>
            <p:cNvCxnSpPr>
              <a:stCxn id="53" idx="0"/>
              <a:endCxn id="53" idx="4"/>
            </p:cNvCxnSpPr>
            <p:nvPr/>
          </p:nvCxnSpPr>
          <p:spPr>
            <a:xfrm rot="16200000" flipH="1">
              <a:off x="2749026" y="5396448"/>
              <a:ext cx="785615" cy="29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Овал 54"/>
            <p:cNvSpPr/>
            <p:nvPr/>
          </p:nvSpPr>
          <p:spPr>
            <a:xfrm>
              <a:off x="3068926" y="4886566"/>
              <a:ext cx="142136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3" name="Овал 55"/>
            <p:cNvSpPr/>
            <p:nvPr/>
          </p:nvSpPr>
          <p:spPr>
            <a:xfrm>
              <a:off x="2998914" y="5147891"/>
              <a:ext cx="7106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4" name="Овал 56"/>
            <p:cNvSpPr/>
            <p:nvPr/>
          </p:nvSpPr>
          <p:spPr>
            <a:xfrm>
              <a:off x="2925552" y="5288569"/>
              <a:ext cx="7106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5" name="Овал 57"/>
            <p:cNvSpPr/>
            <p:nvPr/>
          </p:nvSpPr>
          <p:spPr>
            <a:xfrm>
              <a:off x="2926189" y="5432947"/>
              <a:ext cx="71068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6" name="Овал 58"/>
            <p:cNvSpPr/>
            <p:nvPr/>
          </p:nvSpPr>
          <p:spPr>
            <a:xfrm>
              <a:off x="2999009" y="5574345"/>
              <a:ext cx="71068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7" name="Овал 59"/>
            <p:cNvSpPr/>
            <p:nvPr/>
          </p:nvSpPr>
          <p:spPr>
            <a:xfrm>
              <a:off x="3214150" y="5145213"/>
              <a:ext cx="7106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8" name="Овал 60"/>
            <p:cNvSpPr/>
            <p:nvPr/>
          </p:nvSpPr>
          <p:spPr>
            <a:xfrm>
              <a:off x="3286595" y="5289764"/>
              <a:ext cx="7106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9" name="Овал 61"/>
            <p:cNvSpPr/>
            <p:nvPr/>
          </p:nvSpPr>
          <p:spPr>
            <a:xfrm>
              <a:off x="3284295" y="5433744"/>
              <a:ext cx="71068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0" name="Овал 62"/>
            <p:cNvSpPr/>
            <p:nvPr/>
          </p:nvSpPr>
          <p:spPr>
            <a:xfrm>
              <a:off x="3213870" y="5574820"/>
              <a:ext cx="71068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33" y="116632"/>
            <a:ext cx="5916019" cy="1224136"/>
          </a:xfrm>
        </p:spPr>
        <p:txBody>
          <a:bodyPr rtlCol="0">
            <a:normAutofit/>
          </a:bodyPr>
          <a:lstStyle>
            <a:lvl1pPr>
              <a:defRPr lang="ru-RU" b="1" cap="none" spc="300">
                <a:ln w="1143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551" y="2348880"/>
            <a:ext cx="4038600" cy="4156529"/>
          </a:xfrm>
          <a:solidFill>
            <a:schemeClr val="bg1">
              <a:alpha val="69000"/>
            </a:schemeClr>
          </a:solidFill>
        </p:spPr>
        <p:txBody>
          <a:bodyPr rtlCol="0">
            <a:normAutofit/>
          </a:bodyPr>
          <a:lstStyle>
            <a:lvl1pPr>
              <a:defRPr lang="ru-RU" smtClean="0"/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84947" y="2361713"/>
            <a:ext cx="4038600" cy="4104360"/>
          </a:xfrm>
          <a:solidFill>
            <a:schemeClr val="bg1">
              <a:alpha val="69000"/>
            </a:schemeClr>
          </a:solidFill>
        </p:spPr>
        <p:txBody>
          <a:bodyPr rtlCol="0">
            <a:normAutofit/>
          </a:bodyPr>
          <a:lstStyle>
            <a:lvl1pPr>
              <a:defRPr lang="ru-RU" smtClean="0"/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>
            <a:grpSpLocks/>
          </p:cNvGrpSpPr>
          <p:nvPr userDrawn="1"/>
        </p:nvGrpSpPr>
        <p:grpSpPr bwMode="auto">
          <a:xfrm>
            <a:off x="-26988" y="-1220788"/>
            <a:ext cx="9182101" cy="10085388"/>
            <a:chOff x="-26242" y="-1220213"/>
            <a:chExt cx="9180633" cy="10084136"/>
          </a:xfrm>
        </p:grpSpPr>
        <p:sp>
          <p:nvSpPr>
            <p:cNvPr id="3" name="Полилиния 5"/>
            <p:cNvSpPr/>
            <p:nvPr/>
          </p:nvSpPr>
          <p:spPr>
            <a:xfrm>
              <a:off x="10391" y="-27384"/>
              <a:ext cx="9144000" cy="2234538"/>
            </a:xfrm>
            <a:custGeom>
              <a:avLst/>
              <a:gdLst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276079"/>
                <a:gd name="connsiteX1" fmla="*/ 10391 w 9144000"/>
                <a:gd name="connsiteY1" fmla="*/ 1194954 h 2276079"/>
                <a:gd name="connsiteX2" fmla="*/ 9144000 w 9144000"/>
                <a:gd name="connsiteY2" fmla="*/ 0 h 2276079"/>
                <a:gd name="connsiteX3" fmla="*/ 9133609 w 9144000"/>
                <a:gd name="connsiteY3" fmla="*/ 550718 h 2276079"/>
                <a:gd name="connsiteX4" fmla="*/ 3574473 w 9144000"/>
                <a:gd name="connsiteY4" fmla="*/ 2275609 h 2276079"/>
                <a:gd name="connsiteX5" fmla="*/ 0 w 9144000"/>
                <a:gd name="connsiteY5" fmla="*/ 1579418 h 2276079"/>
                <a:gd name="connsiteX0" fmla="*/ 0 w 9144000"/>
                <a:gd name="connsiteY0" fmla="*/ 1579418 h 2234538"/>
                <a:gd name="connsiteX1" fmla="*/ 10391 w 9144000"/>
                <a:gd name="connsiteY1" fmla="*/ 1194954 h 2234538"/>
                <a:gd name="connsiteX2" fmla="*/ 9144000 w 9144000"/>
                <a:gd name="connsiteY2" fmla="*/ 0 h 2234538"/>
                <a:gd name="connsiteX3" fmla="*/ 9133609 w 9144000"/>
                <a:gd name="connsiteY3" fmla="*/ 550718 h 2234538"/>
                <a:gd name="connsiteX4" fmla="*/ 3418609 w 9144000"/>
                <a:gd name="connsiteY4" fmla="*/ 2234046 h 2234538"/>
                <a:gd name="connsiteX5" fmla="*/ 0 w 9144000"/>
                <a:gd name="connsiteY5" fmla="*/ 1579418 h 223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0" h="2234538">
                  <a:moveTo>
                    <a:pt x="0" y="1579418"/>
                  </a:moveTo>
                  <a:lnTo>
                    <a:pt x="10391" y="1194954"/>
                  </a:lnTo>
                  <a:lnTo>
                    <a:pt x="9144000" y="0"/>
                  </a:lnTo>
                  <a:lnTo>
                    <a:pt x="9133609" y="550718"/>
                  </a:lnTo>
                  <a:cubicBezTo>
                    <a:pt x="6591300" y="651164"/>
                    <a:pt x="5534890" y="1998518"/>
                    <a:pt x="3418609" y="2234046"/>
                  </a:cubicBezTo>
                  <a:cubicBezTo>
                    <a:pt x="1929246" y="2258291"/>
                    <a:pt x="543790" y="1378528"/>
                    <a:pt x="0" y="157941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317500" dist="152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9000000"/>
              </a:lightRig>
            </a:scene3d>
            <a:sp3d prstMaterial="metal">
              <a:bevelT w="234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" name="Полилиния 6"/>
            <p:cNvSpPr/>
            <p:nvPr/>
          </p:nvSpPr>
          <p:spPr>
            <a:xfrm rot="6303356">
              <a:off x="2533853" y="-3780308"/>
              <a:ext cx="3776723" cy="8896913"/>
            </a:xfrm>
            <a:custGeom>
              <a:avLst/>
              <a:gdLst>
                <a:gd name="connsiteX0" fmla="*/ 1101437 w 1101437"/>
                <a:gd name="connsiteY0" fmla="*/ 10391 h 6889173"/>
                <a:gd name="connsiteX1" fmla="*/ 1007918 w 1101437"/>
                <a:gd name="connsiteY1" fmla="*/ 0 h 6889173"/>
                <a:gd name="connsiteX2" fmla="*/ 0 w 1101437"/>
                <a:gd name="connsiteY2" fmla="*/ 5081155 h 6889173"/>
                <a:gd name="connsiteX3" fmla="*/ 613064 w 1101437"/>
                <a:gd name="connsiteY3" fmla="*/ 6889173 h 6889173"/>
                <a:gd name="connsiteX4" fmla="*/ 665018 w 1101437"/>
                <a:gd name="connsiteY4" fmla="*/ 6889173 h 6889173"/>
                <a:gd name="connsiteX5" fmla="*/ 467591 w 1101437"/>
                <a:gd name="connsiteY5" fmla="*/ 4073237 h 6889173"/>
                <a:gd name="connsiteX6" fmla="*/ 1101437 w 1101437"/>
                <a:gd name="connsiteY6" fmla="*/ 10391 h 6889173"/>
                <a:gd name="connsiteX0" fmla="*/ 1418094 w 1418094"/>
                <a:gd name="connsiteY0" fmla="*/ 10391 h 6889173"/>
                <a:gd name="connsiteX1" fmla="*/ 1324575 w 1418094"/>
                <a:gd name="connsiteY1" fmla="*/ 0 h 6889173"/>
                <a:gd name="connsiteX2" fmla="*/ 316657 w 1418094"/>
                <a:gd name="connsiteY2" fmla="*/ 5081155 h 6889173"/>
                <a:gd name="connsiteX3" fmla="*/ 929721 w 1418094"/>
                <a:gd name="connsiteY3" fmla="*/ 6889173 h 6889173"/>
                <a:gd name="connsiteX4" fmla="*/ 981675 w 1418094"/>
                <a:gd name="connsiteY4" fmla="*/ 6889173 h 6889173"/>
                <a:gd name="connsiteX5" fmla="*/ 784248 w 1418094"/>
                <a:gd name="connsiteY5" fmla="*/ 4073237 h 6889173"/>
                <a:gd name="connsiteX6" fmla="*/ 1418094 w 1418094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3526525 w 3651103"/>
                <a:gd name="connsiteY0" fmla="*/ 415545 h 7294327"/>
                <a:gd name="connsiteX1" fmla="*/ 317711 w 3651103"/>
                <a:gd name="connsiteY1" fmla="*/ 0 h 7294327"/>
                <a:gd name="connsiteX2" fmla="*/ 2425088 w 3651103"/>
                <a:gd name="connsiteY2" fmla="*/ 5486309 h 7294327"/>
                <a:gd name="connsiteX3" fmla="*/ 3038152 w 3651103"/>
                <a:gd name="connsiteY3" fmla="*/ 7294327 h 7294327"/>
                <a:gd name="connsiteX4" fmla="*/ 3090106 w 3651103"/>
                <a:gd name="connsiteY4" fmla="*/ 7294327 h 7294327"/>
                <a:gd name="connsiteX5" fmla="*/ 2892679 w 3651103"/>
                <a:gd name="connsiteY5" fmla="*/ 4478391 h 7294327"/>
                <a:gd name="connsiteX6" fmla="*/ 3526525 w 3651103"/>
                <a:gd name="connsiteY6" fmla="*/ 415545 h 7294327"/>
                <a:gd name="connsiteX0" fmla="*/ 445914 w 3651103"/>
                <a:gd name="connsiteY0" fmla="*/ 0 h 7347603"/>
                <a:gd name="connsiteX1" fmla="*/ 317711 w 3651103"/>
                <a:gd name="connsiteY1" fmla="*/ 53276 h 7347603"/>
                <a:gd name="connsiteX2" fmla="*/ 2425088 w 3651103"/>
                <a:gd name="connsiteY2" fmla="*/ 5539585 h 7347603"/>
                <a:gd name="connsiteX3" fmla="*/ 3038152 w 3651103"/>
                <a:gd name="connsiteY3" fmla="*/ 7347603 h 7347603"/>
                <a:gd name="connsiteX4" fmla="*/ 3090106 w 3651103"/>
                <a:gd name="connsiteY4" fmla="*/ 7347603 h 7347603"/>
                <a:gd name="connsiteX5" fmla="*/ 2892679 w 3651103"/>
                <a:gd name="connsiteY5" fmla="*/ 4531667 h 7347603"/>
                <a:gd name="connsiteX6" fmla="*/ 445914 w 3651103"/>
                <a:gd name="connsiteY6" fmla="*/ 0 h 7347603"/>
                <a:gd name="connsiteX0" fmla="*/ 445914 w 3651103"/>
                <a:gd name="connsiteY0" fmla="*/ 0 h 8896913"/>
                <a:gd name="connsiteX1" fmla="*/ 317711 w 3651103"/>
                <a:gd name="connsiteY1" fmla="*/ 53276 h 8896913"/>
                <a:gd name="connsiteX2" fmla="*/ 2425088 w 3651103"/>
                <a:gd name="connsiteY2" fmla="*/ 5539585 h 8896913"/>
                <a:gd name="connsiteX3" fmla="*/ 2546947 w 3651103"/>
                <a:gd name="connsiteY3" fmla="*/ 8896913 h 8896913"/>
                <a:gd name="connsiteX4" fmla="*/ 3090106 w 3651103"/>
                <a:gd name="connsiteY4" fmla="*/ 7347603 h 8896913"/>
                <a:gd name="connsiteX5" fmla="*/ 2892679 w 3651103"/>
                <a:gd name="connsiteY5" fmla="*/ 4531667 h 8896913"/>
                <a:gd name="connsiteX6" fmla="*/ 445914 w 3651103"/>
                <a:gd name="connsiteY6" fmla="*/ 0 h 8896913"/>
                <a:gd name="connsiteX0" fmla="*/ 445914 w 4168321"/>
                <a:gd name="connsiteY0" fmla="*/ 0 h 8896913"/>
                <a:gd name="connsiteX1" fmla="*/ 317711 w 4168321"/>
                <a:gd name="connsiteY1" fmla="*/ 53276 h 8896913"/>
                <a:gd name="connsiteX2" fmla="*/ 2425088 w 4168321"/>
                <a:gd name="connsiteY2" fmla="*/ 5539585 h 8896913"/>
                <a:gd name="connsiteX3" fmla="*/ 2546947 w 4168321"/>
                <a:gd name="connsiteY3" fmla="*/ 8896913 h 8896913"/>
                <a:gd name="connsiteX4" fmla="*/ 3853382 w 4168321"/>
                <a:gd name="connsiteY4" fmla="*/ 8507821 h 8896913"/>
                <a:gd name="connsiteX5" fmla="*/ 2892679 w 4168321"/>
                <a:gd name="connsiteY5" fmla="*/ 4531667 h 8896913"/>
                <a:gd name="connsiteX6" fmla="*/ 445914 w 4168321"/>
                <a:gd name="connsiteY6" fmla="*/ 0 h 8896913"/>
                <a:gd name="connsiteX0" fmla="*/ 509951 w 4232358"/>
                <a:gd name="connsiteY0" fmla="*/ 0 h 8896913"/>
                <a:gd name="connsiteX1" fmla="*/ 381748 w 4232358"/>
                <a:gd name="connsiteY1" fmla="*/ 53276 h 8896913"/>
                <a:gd name="connsiteX2" fmla="*/ 1946105 w 4232358"/>
                <a:gd name="connsiteY2" fmla="*/ 5285145 h 8896913"/>
                <a:gd name="connsiteX3" fmla="*/ 2610984 w 4232358"/>
                <a:gd name="connsiteY3" fmla="*/ 8896913 h 8896913"/>
                <a:gd name="connsiteX4" fmla="*/ 3917419 w 4232358"/>
                <a:gd name="connsiteY4" fmla="*/ 8507821 h 8896913"/>
                <a:gd name="connsiteX5" fmla="*/ 2956716 w 4232358"/>
                <a:gd name="connsiteY5" fmla="*/ 4531667 h 8896913"/>
                <a:gd name="connsiteX6" fmla="*/ 509951 w 4232358"/>
                <a:gd name="connsiteY6" fmla="*/ 0 h 8896913"/>
                <a:gd name="connsiteX0" fmla="*/ 192745 w 3915152"/>
                <a:gd name="connsiteY0" fmla="*/ 0 h 8896913"/>
                <a:gd name="connsiteX1" fmla="*/ 64542 w 3915152"/>
                <a:gd name="connsiteY1" fmla="*/ 53276 h 8896913"/>
                <a:gd name="connsiteX2" fmla="*/ 2293778 w 3915152"/>
                <a:gd name="connsiteY2" fmla="*/ 8896913 h 8896913"/>
                <a:gd name="connsiteX3" fmla="*/ 3600213 w 3915152"/>
                <a:gd name="connsiteY3" fmla="*/ 8507821 h 8896913"/>
                <a:gd name="connsiteX4" fmla="*/ 2639510 w 3915152"/>
                <a:gd name="connsiteY4" fmla="*/ 4531667 h 8896913"/>
                <a:gd name="connsiteX5" fmla="*/ 192745 w 3915152"/>
                <a:gd name="connsiteY5" fmla="*/ 0 h 8896913"/>
                <a:gd name="connsiteX0" fmla="*/ 128203 w 3850610"/>
                <a:gd name="connsiteY0" fmla="*/ 0 h 8896913"/>
                <a:gd name="connsiteX1" fmla="*/ 0 w 3850610"/>
                <a:gd name="connsiteY1" fmla="*/ 53276 h 8896913"/>
                <a:gd name="connsiteX2" fmla="*/ 2229236 w 3850610"/>
                <a:gd name="connsiteY2" fmla="*/ 8896913 h 8896913"/>
                <a:gd name="connsiteX3" fmla="*/ 3535671 w 3850610"/>
                <a:gd name="connsiteY3" fmla="*/ 8507821 h 8896913"/>
                <a:gd name="connsiteX4" fmla="*/ 2574968 w 3850610"/>
                <a:gd name="connsiteY4" fmla="*/ 4531667 h 8896913"/>
                <a:gd name="connsiteX5" fmla="*/ 128203 w 3850610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64332 w 3571800"/>
                <a:gd name="connsiteY0" fmla="*/ 0 h 8896913"/>
                <a:gd name="connsiteX1" fmla="*/ 0 w 3571800"/>
                <a:gd name="connsiteY1" fmla="*/ 31271 h 8896913"/>
                <a:gd name="connsiteX2" fmla="*/ 2265365 w 3571800"/>
                <a:gd name="connsiteY2" fmla="*/ 8896913 h 8896913"/>
                <a:gd name="connsiteX3" fmla="*/ 3571800 w 3571800"/>
                <a:gd name="connsiteY3" fmla="*/ 8507821 h 8896913"/>
                <a:gd name="connsiteX4" fmla="*/ 2665988 w 3571800"/>
                <a:gd name="connsiteY4" fmla="*/ 3827397 h 8896913"/>
                <a:gd name="connsiteX5" fmla="*/ 164332 w 3571800"/>
                <a:gd name="connsiteY5" fmla="*/ 0 h 889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71800" h="8896913">
                  <a:moveTo>
                    <a:pt x="164332" y="0"/>
                  </a:moveTo>
                  <a:lnTo>
                    <a:pt x="0" y="31271"/>
                  </a:lnTo>
                  <a:cubicBezTo>
                    <a:pt x="350172" y="1514090"/>
                    <a:pt x="1676087" y="7487822"/>
                    <a:pt x="2265365" y="8896913"/>
                  </a:cubicBezTo>
                  <a:lnTo>
                    <a:pt x="3571800" y="8507821"/>
                  </a:lnTo>
                  <a:cubicBezTo>
                    <a:pt x="3036553" y="6682818"/>
                    <a:pt x="4168320" y="6104029"/>
                    <a:pt x="2665988" y="3827397"/>
                  </a:cubicBezTo>
                  <a:cubicBezTo>
                    <a:pt x="1652017" y="2416566"/>
                    <a:pt x="447622" y="1672663"/>
                    <a:pt x="164332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3600000"/>
              </a:lightRig>
            </a:scene3d>
            <a:sp3d prstMaterial="metal">
              <a:bevelT w="2349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5" name="Группа 7"/>
            <p:cNvGrpSpPr/>
            <p:nvPr/>
          </p:nvGrpSpPr>
          <p:grpSpPr>
            <a:xfrm>
              <a:off x="6394068" y="481180"/>
              <a:ext cx="2749932" cy="3166048"/>
              <a:chOff x="6394068" y="481180"/>
              <a:chExt cx="2749932" cy="3166048"/>
            </a:xfrm>
            <a:effectLst>
              <a:outerShdw blurRad="139700" dist="1143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7" name="Полилиния 19"/>
              <p:cNvSpPr/>
              <p:nvPr/>
            </p:nvSpPr>
            <p:spPr>
              <a:xfrm>
                <a:off x="6394068" y="481180"/>
                <a:ext cx="2749932" cy="3166048"/>
              </a:xfrm>
              <a:custGeom>
                <a:avLst/>
                <a:gdLst>
                  <a:gd name="connsiteX0" fmla="*/ 2914650 w 2952750"/>
                  <a:gd name="connsiteY0" fmla="*/ 38100 h 3086100"/>
                  <a:gd name="connsiteX1" fmla="*/ 0 w 2952750"/>
                  <a:gd name="connsiteY1" fmla="*/ 2952750 h 3086100"/>
                  <a:gd name="connsiteX2" fmla="*/ 2171700 w 2952750"/>
                  <a:gd name="connsiteY2" fmla="*/ 3086100 h 3086100"/>
                  <a:gd name="connsiteX3" fmla="*/ 2952750 w 2952750"/>
                  <a:gd name="connsiteY3" fmla="*/ 0 h 3086100"/>
                  <a:gd name="connsiteX4" fmla="*/ 2914650 w 295275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143250 w 3924300"/>
                  <a:gd name="connsiteY2" fmla="*/ 3086100 h 3086100"/>
                  <a:gd name="connsiteX3" fmla="*/ 3924300 w 3924300"/>
                  <a:gd name="connsiteY3" fmla="*/ 0 h 3086100"/>
                  <a:gd name="connsiteX4" fmla="*/ 3886200 w 392430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143250 w 3924300"/>
                  <a:gd name="connsiteY2" fmla="*/ 3086100 h 3086100"/>
                  <a:gd name="connsiteX3" fmla="*/ 3924300 w 3924300"/>
                  <a:gd name="connsiteY3" fmla="*/ 0 h 3086100"/>
                  <a:gd name="connsiteX4" fmla="*/ 3886200 w 392430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886200 w 3924300"/>
                  <a:gd name="connsiteY2" fmla="*/ 190500 h 3086100"/>
                  <a:gd name="connsiteX3" fmla="*/ 3143250 w 3924300"/>
                  <a:gd name="connsiteY3" fmla="*/ 3086100 h 3086100"/>
                  <a:gd name="connsiteX4" fmla="*/ 3924300 w 3924300"/>
                  <a:gd name="connsiteY4" fmla="*/ 0 h 3086100"/>
                  <a:gd name="connsiteX5" fmla="*/ 3886200 w 3924300"/>
                  <a:gd name="connsiteY5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886200 w 3924300"/>
                  <a:gd name="connsiteY2" fmla="*/ 190500 h 3086100"/>
                  <a:gd name="connsiteX3" fmla="*/ 3143250 w 3924300"/>
                  <a:gd name="connsiteY3" fmla="*/ 3086100 h 3086100"/>
                  <a:gd name="connsiteX4" fmla="*/ 3924300 w 3924300"/>
                  <a:gd name="connsiteY4" fmla="*/ 0 h 3086100"/>
                  <a:gd name="connsiteX5" fmla="*/ 3886200 w 3924300"/>
                  <a:gd name="connsiteY5" fmla="*/ 38100 h 3086100"/>
                  <a:gd name="connsiteX0" fmla="*/ 4424835 w 4462935"/>
                  <a:gd name="connsiteY0" fmla="*/ 38100 h 3086100"/>
                  <a:gd name="connsiteX1" fmla="*/ 538635 w 4462935"/>
                  <a:gd name="connsiteY1" fmla="*/ 2838450 h 3086100"/>
                  <a:gd name="connsiteX2" fmla="*/ 4424835 w 4462935"/>
                  <a:gd name="connsiteY2" fmla="*/ 190500 h 3086100"/>
                  <a:gd name="connsiteX3" fmla="*/ 3681885 w 4462935"/>
                  <a:gd name="connsiteY3" fmla="*/ 3086100 h 3086100"/>
                  <a:gd name="connsiteX4" fmla="*/ 4462935 w 4462935"/>
                  <a:gd name="connsiteY4" fmla="*/ 0 h 3086100"/>
                  <a:gd name="connsiteX5" fmla="*/ 4424835 w 4462935"/>
                  <a:gd name="connsiteY5" fmla="*/ 38100 h 3086100"/>
                  <a:gd name="connsiteX0" fmla="*/ 4563456 w 4601556"/>
                  <a:gd name="connsiteY0" fmla="*/ 38100 h 3086100"/>
                  <a:gd name="connsiteX1" fmla="*/ 677256 w 4601556"/>
                  <a:gd name="connsiteY1" fmla="*/ 2838450 h 3086100"/>
                  <a:gd name="connsiteX2" fmla="*/ 4563456 w 4601556"/>
                  <a:gd name="connsiteY2" fmla="*/ 190500 h 3086100"/>
                  <a:gd name="connsiteX3" fmla="*/ 3820506 w 4601556"/>
                  <a:gd name="connsiteY3" fmla="*/ 3086100 h 3086100"/>
                  <a:gd name="connsiteX4" fmla="*/ 4601556 w 4601556"/>
                  <a:gd name="connsiteY4" fmla="*/ 0 h 3086100"/>
                  <a:gd name="connsiteX5" fmla="*/ 4563456 w 4601556"/>
                  <a:gd name="connsiteY5" fmla="*/ 38100 h 3086100"/>
                  <a:gd name="connsiteX0" fmla="*/ 3550191 w 3588291"/>
                  <a:gd name="connsiteY0" fmla="*/ 38100 h 3714750"/>
                  <a:gd name="connsiteX1" fmla="*/ 787941 w 3588291"/>
                  <a:gd name="connsiteY1" fmla="*/ 3714750 h 3714750"/>
                  <a:gd name="connsiteX2" fmla="*/ 3550191 w 3588291"/>
                  <a:gd name="connsiteY2" fmla="*/ 190500 h 3714750"/>
                  <a:gd name="connsiteX3" fmla="*/ 2807241 w 3588291"/>
                  <a:gd name="connsiteY3" fmla="*/ 3086100 h 3714750"/>
                  <a:gd name="connsiteX4" fmla="*/ 3588291 w 3588291"/>
                  <a:gd name="connsiteY4" fmla="*/ 0 h 3714750"/>
                  <a:gd name="connsiteX5" fmla="*/ 3550191 w 3588291"/>
                  <a:gd name="connsiteY5" fmla="*/ 38100 h 3714750"/>
                  <a:gd name="connsiteX0" fmla="*/ 3550191 w 3588291"/>
                  <a:gd name="connsiteY0" fmla="*/ 38100 h 3714750"/>
                  <a:gd name="connsiteX1" fmla="*/ 787941 w 3588291"/>
                  <a:gd name="connsiteY1" fmla="*/ 3714750 h 3714750"/>
                  <a:gd name="connsiteX2" fmla="*/ 3550191 w 3588291"/>
                  <a:gd name="connsiteY2" fmla="*/ 190500 h 3714750"/>
                  <a:gd name="connsiteX3" fmla="*/ 2807241 w 3588291"/>
                  <a:gd name="connsiteY3" fmla="*/ 3086100 h 3714750"/>
                  <a:gd name="connsiteX4" fmla="*/ 3588291 w 3588291"/>
                  <a:gd name="connsiteY4" fmla="*/ 0 h 3714750"/>
                  <a:gd name="connsiteX5" fmla="*/ 3550191 w 3588291"/>
                  <a:gd name="connsiteY5" fmla="*/ 38100 h 3714750"/>
                  <a:gd name="connsiteX0" fmla="*/ 3252162 w 3290262"/>
                  <a:gd name="connsiteY0" fmla="*/ 38100 h 3714750"/>
                  <a:gd name="connsiteX1" fmla="*/ 489912 w 3290262"/>
                  <a:gd name="connsiteY1" fmla="*/ 3714750 h 3714750"/>
                  <a:gd name="connsiteX2" fmla="*/ 3252162 w 3290262"/>
                  <a:gd name="connsiteY2" fmla="*/ 190500 h 3714750"/>
                  <a:gd name="connsiteX3" fmla="*/ 2509212 w 3290262"/>
                  <a:gd name="connsiteY3" fmla="*/ 3086100 h 3714750"/>
                  <a:gd name="connsiteX4" fmla="*/ 3290262 w 3290262"/>
                  <a:gd name="connsiteY4" fmla="*/ 0 h 3714750"/>
                  <a:gd name="connsiteX5" fmla="*/ 3252162 w 3290262"/>
                  <a:gd name="connsiteY5" fmla="*/ 38100 h 3714750"/>
                  <a:gd name="connsiteX0" fmla="*/ 3228144 w 3513894"/>
                  <a:gd name="connsiteY0" fmla="*/ 5807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28144 w 3513894"/>
                  <a:gd name="connsiteY5" fmla="*/ 58070 h 3734720"/>
                  <a:gd name="connsiteX0" fmla="*/ 3247194 w 3513894"/>
                  <a:gd name="connsiteY0" fmla="*/ 19142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47194 w 3513894"/>
                  <a:gd name="connsiteY5" fmla="*/ 191420 h 3734720"/>
                  <a:gd name="connsiteX0" fmla="*/ 3247194 w 3513894"/>
                  <a:gd name="connsiteY0" fmla="*/ 19142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47194 w 3513894"/>
                  <a:gd name="connsiteY5" fmla="*/ 191420 h 3734720"/>
                  <a:gd name="connsiteX0" fmla="*/ 2985462 w 3252162"/>
                  <a:gd name="connsiteY0" fmla="*/ 200397 h 3115047"/>
                  <a:gd name="connsiteX1" fmla="*/ 489912 w 3252162"/>
                  <a:gd name="connsiteY1" fmla="*/ 2543547 h 3115047"/>
                  <a:gd name="connsiteX2" fmla="*/ 3252162 w 3252162"/>
                  <a:gd name="connsiteY2" fmla="*/ 9897 h 3115047"/>
                  <a:gd name="connsiteX3" fmla="*/ 2223462 w 3252162"/>
                  <a:gd name="connsiteY3" fmla="*/ 3115047 h 3115047"/>
                  <a:gd name="connsiteX4" fmla="*/ 3004512 w 3252162"/>
                  <a:gd name="connsiteY4" fmla="*/ 28947 h 3115047"/>
                  <a:gd name="connsiteX5" fmla="*/ 2985462 w 3252162"/>
                  <a:gd name="connsiteY5" fmla="*/ 200397 h 3115047"/>
                  <a:gd name="connsiteX0" fmla="*/ 2985462 w 3252162"/>
                  <a:gd name="connsiteY0" fmla="*/ 200397 h 3115047"/>
                  <a:gd name="connsiteX1" fmla="*/ 489912 w 3252162"/>
                  <a:gd name="connsiteY1" fmla="*/ 2543547 h 3115047"/>
                  <a:gd name="connsiteX2" fmla="*/ 3252162 w 3252162"/>
                  <a:gd name="connsiteY2" fmla="*/ 9897 h 3115047"/>
                  <a:gd name="connsiteX3" fmla="*/ 2223462 w 3252162"/>
                  <a:gd name="connsiteY3" fmla="*/ 3115047 h 3115047"/>
                  <a:gd name="connsiteX4" fmla="*/ 3004512 w 3252162"/>
                  <a:gd name="connsiteY4" fmla="*/ 28947 h 3115047"/>
                  <a:gd name="connsiteX5" fmla="*/ 2985462 w 3252162"/>
                  <a:gd name="connsiteY5" fmla="*/ 200397 h 3115047"/>
                  <a:gd name="connsiteX0" fmla="*/ 2619284 w 2885984"/>
                  <a:gd name="connsiteY0" fmla="*/ 193733 h 3108383"/>
                  <a:gd name="connsiteX1" fmla="*/ 123734 w 2885984"/>
                  <a:gd name="connsiteY1" fmla="*/ 2536883 h 3108383"/>
                  <a:gd name="connsiteX2" fmla="*/ 2885984 w 2885984"/>
                  <a:gd name="connsiteY2" fmla="*/ 3233 h 3108383"/>
                  <a:gd name="connsiteX3" fmla="*/ 1857284 w 2885984"/>
                  <a:gd name="connsiteY3" fmla="*/ 3108383 h 3108383"/>
                  <a:gd name="connsiteX4" fmla="*/ 2638334 w 2885984"/>
                  <a:gd name="connsiteY4" fmla="*/ 22283 h 3108383"/>
                  <a:gd name="connsiteX5" fmla="*/ 2619284 w 2885984"/>
                  <a:gd name="connsiteY5" fmla="*/ 193733 h 3108383"/>
                  <a:gd name="connsiteX0" fmla="*/ 2638334 w 2885984"/>
                  <a:gd name="connsiteY0" fmla="*/ 22283 h 3108383"/>
                  <a:gd name="connsiteX1" fmla="*/ 123734 w 2885984"/>
                  <a:gd name="connsiteY1" fmla="*/ 2536883 h 3108383"/>
                  <a:gd name="connsiteX2" fmla="*/ 2885984 w 2885984"/>
                  <a:gd name="connsiteY2" fmla="*/ 3233 h 3108383"/>
                  <a:gd name="connsiteX3" fmla="*/ 1857284 w 2885984"/>
                  <a:gd name="connsiteY3" fmla="*/ 3108383 h 3108383"/>
                  <a:gd name="connsiteX4" fmla="*/ 2638334 w 2885984"/>
                  <a:gd name="connsiteY4" fmla="*/ 22283 h 3108383"/>
                  <a:gd name="connsiteX0" fmla="*/ 2638334 w 3113196"/>
                  <a:gd name="connsiteY0" fmla="*/ 325176 h 2839776"/>
                  <a:gd name="connsiteX1" fmla="*/ 123734 w 3113196"/>
                  <a:gd name="connsiteY1" fmla="*/ 2839776 h 2839776"/>
                  <a:gd name="connsiteX2" fmla="*/ 2885984 w 3113196"/>
                  <a:gd name="connsiteY2" fmla="*/ 306126 h 2839776"/>
                  <a:gd name="connsiteX3" fmla="*/ 2638334 w 3113196"/>
                  <a:gd name="connsiteY3" fmla="*/ 325176 h 2839776"/>
                  <a:gd name="connsiteX0" fmla="*/ 2638334 w 2885984"/>
                  <a:gd name="connsiteY0" fmla="*/ 62045 h 2576645"/>
                  <a:gd name="connsiteX1" fmla="*/ 123734 w 2885984"/>
                  <a:gd name="connsiteY1" fmla="*/ 2576645 h 2576645"/>
                  <a:gd name="connsiteX2" fmla="*/ 2885984 w 2885984"/>
                  <a:gd name="connsiteY2" fmla="*/ 42995 h 2576645"/>
                  <a:gd name="connsiteX3" fmla="*/ 2638334 w 2885984"/>
                  <a:gd name="connsiteY3" fmla="*/ 62045 h 2576645"/>
                  <a:gd name="connsiteX0" fmla="*/ 2514600 w 2514600"/>
                  <a:gd name="connsiteY0" fmla="*/ 0 h 2514600"/>
                  <a:gd name="connsiteX1" fmla="*/ 0 w 2514600"/>
                  <a:gd name="connsiteY1" fmla="*/ 2514600 h 2514600"/>
                  <a:gd name="connsiteX2" fmla="*/ 2514600 w 2514600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69404" h="2514600">
                    <a:moveTo>
                      <a:pt x="2569404" y="0"/>
                    </a:moveTo>
                    <a:cubicBezTo>
                      <a:pt x="1731204" y="838200"/>
                      <a:pt x="-364296" y="800100"/>
                      <a:pt x="54804" y="2514600"/>
                    </a:cubicBezTo>
                    <a:cubicBezTo>
                      <a:pt x="-21396" y="990600"/>
                      <a:pt x="2219417" y="810673"/>
                      <a:pt x="2569404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" name="Полилиния 20"/>
              <p:cNvSpPr/>
              <p:nvPr/>
            </p:nvSpPr>
            <p:spPr>
              <a:xfrm>
                <a:off x="7437360" y="2231840"/>
                <a:ext cx="1268489" cy="870320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8489" h="870320">
                    <a:moveTo>
                      <a:pt x="258839" y="870320"/>
                    </a:moveTo>
                    <a:cubicBezTo>
                      <a:pt x="277889" y="362320"/>
                      <a:pt x="931939" y="489320"/>
                      <a:pt x="1268489" y="298820"/>
                    </a:cubicBezTo>
                    <a:lnTo>
                      <a:pt x="468389" y="13070"/>
                    </a:lnTo>
                    <a:cubicBezTo>
                      <a:pt x="93739" y="-69480"/>
                      <a:pt x="-255511" y="241670"/>
                      <a:pt x="258839" y="87032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6" name="Группа 8"/>
            <p:cNvGrpSpPr/>
            <p:nvPr/>
          </p:nvGrpSpPr>
          <p:grpSpPr>
            <a:xfrm>
              <a:off x="6804247" y="2989943"/>
              <a:ext cx="1935357" cy="2630356"/>
              <a:chOff x="6804247" y="2989943"/>
              <a:chExt cx="1935357" cy="2630356"/>
            </a:xfrm>
            <a:effectLst>
              <a:outerShdw blurRad="1524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5" name="Полилиния 17"/>
              <p:cNvSpPr/>
              <p:nvPr/>
            </p:nvSpPr>
            <p:spPr>
              <a:xfrm>
                <a:off x="6804247" y="2989943"/>
                <a:ext cx="1935357" cy="1519178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6" name="Полилиния 18"/>
              <p:cNvSpPr/>
              <p:nvPr/>
            </p:nvSpPr>
            <p:spPr>
              <a:xfrm rot="16513135" flipH="1">
                <a:off x="7195453" y="4558086"/>
                <a:ext cx="1170704" cy="953721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7" name="Группа 9"/>
            <p:cNvGrpSpPr/>
            <p:nvPr/>
          </p:nvGrpSpPr>
          <p:grpSpPr>
            <a:xfrm>
              <a:off x="185390" y="3243716"/>
              <a:ext cx="3590585" cy="5620207"/>
              <a:chOff x="185390" y="3243716"/>
              <a:chExt cx="3590585" cy="5620207"/>
            </a:xfrm>
            <a:effectLst>
              <a:outerShdw blurRad="241300" dist="1270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8" name="Группа 10"/>
              <p:cNvGrpSpPr/>
              <p:nvPr/>
            </p:nvGrpSpPr>
            <p:grpSpPr>
              <a:xfrm rot="730301">
                <a:off x="185390" y="3243716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3" name="Полилиния 15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4" name="Полилиния 16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grpSp>
            <p:nvGrpSpPr>
              <p:cNvPr id="9" name="Группа 11"/>
              <p:cNvGrpSpPr/>
              <p:nvPr/>
            </p:nvGrpSpPr>
            <p:grpSpPr>
              <a:xfrm rot="3587098" flipH="1">
                <a:off x="687085" y="5581915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1" name="Полилиния 13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2" name="Полилиния 14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sp>
            <p:nvSpPr>
              <p:cNvPr id="10" name="Полилиния 12"/>
              <p:cNvSpPr/>
              <p:nvPr/>
            </p:nvSpPr>
            <p:spPr>
              <a:xfrm rot="7992440" flipV="1">
                <a:off x="-100822" y="4987126"/>
                <a:ext cx="4907839" cy="2845755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  <a:gd name="connsiteX0" fmla="*/ 258839 w 2197403"/>
                  <a:gd name="connsiteY0" fmla="*/ 2197100 h 2197100"/>
                  <a:gd name="connsiteX1" fmla="*/ 2197403 w 2197403"/>
                  <a:gd name="connsiteY1" fmla="*/ 0 h 2197100"/>
                  <a:gd name="connsiteX2" fmla="*/ 468389 w 2197403"/>
                  <a:gd name="connsiteY2" fmla="*/ 1339850 h 2197100"/>
                  <a:gd name="connsiteX3" fmla="*/ 258839 w 219740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42621 w 2481185"/>
                  <a:gd name="connsiteY0" fmla="*/ 2197100 h 2197100"/>
                  <a:gd name="connsiteX1" fmla="*/ 2481185 w 2481185"/>
                  <a:gd name="connsiteY1" fmla="*/ 0 h 2197100"/>
                  <a:gd name="connsiteX2" fmla="*/ 244171 w 2481185"/>
                  <a:gd name="connsiteY2" fmla="*/ 381907 h 2197100"/>
                  <a:gd name="connsiteX3" fmla="*/ 542621 w 2481185"/>
                  <a:gd name="connsiteY3" fmla="*/ 2197100 h 2197100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849722 w 3049543"/>
                  <a:gd name="connsiteY0" fmla="*/ 2087856 h 2087856"/>
                  <a:gd name="connsiteX1" fmla="*/ 3049543 w 3049543"/>
                  <a:gd name="connsiteY1" fmla="*/ 93956 h 2087856"/>
                  <a:gd name="connsiteX2" fmla="*/ 159386 w 3049543"/>
                  <a:gd name="connsiteY2" fmla="*/ 214606 h 2087856"/>
                  <a:gd name="connsiteX3" fmla="*/ 849722 w 3049543"/>
                  <a:gd name="connsiteY3" fmla="*/ 2087856 h 2087856"/>
                  <a:gd name="connsiteX0" fmla="*/ 849722 w 3049543"/>
                  <a:gd name="connsiteY0" fmla="*/ 2222476 h 2222476"/>
                  <a:gd name="connsiteX1" fmla="*/ 3049543 w 3049543"/>
                  <a:gd name="connsiteY1" fmla="*/ 228576 h 2222476"/>
                  <a:gd name="connsiteX2" fmla="*/ 159386 w 3049543"/>
                  <a:gd name="connsiteY2" fmla="*/ 349226 h 2222476"/>
                  <a:gd name="connsiteX3" fmla="*/ 849722 w 3049543"/>
                  <a:gd name="connsiteY3" fmla="*/ 2222476 h 22224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73173" h="2324586">
                    <a:moveTo>
                      <a:pt x="250838" y="2324586"/>
                    </a:moveTo>
                    <a:cubicBezTo>
                      <a:pt x="237998" y="899249"/>
                      <a:pt x="764280" y="-146471"/>
                      <a:pt x="2973173" y="127486"/>
                    </a:cubicBezTo>
                    <a:cubicBezTo>
                      <a:pt x="2183959" y="-166127"/>
                      <a:pt x="1162516" y="77292"/>
                      <a:pt x="561988" y="552936"/>
                    </a:cubicBezTo>
                    <a:cubicBezTo>
                      <a:pt x="100252" y="1007414"/>
                      <a:pt x="-263512" y="1695936"/>
                      <a:pt x="250838" y="2324586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grpSp>
        <p:nvGrpSpPr>
          <p:cNvPr id="19" name="Группа 21"/>
          <p:cNvGrpSpPr>
            <a:grpSpLocks/>
          </p:cNvGrpSpPr>
          <p:nvPr userDrawn="1"/>
        </p:nvGrpSpPr>
        <p:grpSpPr bwMode="auto">
          <a:xfrm rot="7987570">
            <a:off x="2709069" y="6420644"/>
            <a:ext cx="307975" cy="449263"/>
            <a:chOff x="2857488" y="4883951"/>
            <a:chExt cx="571504" cy="903297"/>
          </a:xfrm>
        </p:grpSpPr>
        <p:sp>
          <p:nvSpPr>
            <p:cNvPr id="20" name="Овал 22"/>
            <p:cNvSpPr/>
            <p:nvPr/>
          </p:nvSpPr>
          <p:spPr>
            <a:xfrm>
              <a:off x="3003057" y="4933053"/>
              <a:ext cx="285751" cy="14363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" name="Овал 23">
              <a:hlinkClick r:id="" action="ppaction://hlinkshowjump?jump=next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22" name="Прямая соединительная линия 24"/>
            <p:cNvCxnSpPr>
              <a:stCxn id="24" idx="0"/>
              <a:endCxn id="24" idx="4"/>
            </p:cNvCxnSpPr>
            <p:nvPr/>
          </p:nvCxnSpPr>
          <p:spPr>
            <a:xfrm rot="16200000" flipH="1">
              <a:off x="2749877" y="5395414"/>
              <a:ext cx="78519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Овал 25"/>
            <p:cNvSpPr/>
            <p:nvPr/>
          </p:nvSpPr>
          <p:spPr>
            <a:xfrm>
              <a:off x="3067407" y="4883671"/>
              <a:ext cx="141403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Овал 26"/>
            <p:cNvSpPr/>
            <p:nvPr/>
          </p:nvSpPr>
          <p:spPr>
            <a:xfrm>
              <a:off x="3002108" y="5143844"/>
              <a:ext cx="70702" cy="7341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" name="Овал 27"/>
            <p:cNvSpPr/>
            <p:nvPr/>
          </p:nvSpPr>
          <p:spPr>
            <a:xfrm>
              <a:off x="2927571" y="5287375"/>
              <a:ext cx="73648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" name="Овал 28"/>
            <p:cNvSpPr/>
            <p:nvPr/>
          </p:nvSpPr>
          <p:spPr>
            <a:xfrm>
              <a:off x="2927378" y="5431893"/>
              <a:ext cx="73646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Овал 29"/>
            <p:cNvSpPr/>
            <p:nvPr/>
          </p:nvSpPr>
          <p:spPr>
            <a:xfrm>
              <a:off x="3000651" y="5573316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" name="Овал 30"/>
            <p:cNvSpPr/>
            <p:nvPr/>
          </p:nvSpPr>
          <p:spPr>
            <a:xfrm>
              <a:off x="3214207" y="5145770"/>
              <a:ext cx="73646" cy="7341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" name="Овал 31"/>
            <p:cNvSpPr/>
            <p:nvPr/>
          </p:nvSpPr>
          <p:spPr>
            <a:xfrm>
              <a:off x="3286474" y="5287625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" name="Овал 32"/>
            <p:cNvSpPr/>
            <p:nvPr/>
          </p:nvSpPr>
          <p:spPr>
            <a:xfrm>
              <a:off x="3286415" y="5427631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1" name="Овал 33"/>
            <p:cNvSpPr/>
            <p:nvPr/>
          </p:nvSpPr>
          <p:spPr>
            <a:xfrm>
              <a:off x="3212750" y="5575241"/>
              <a:ext cx="73646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2" name="Группа 34"/>
          <p:cNvGrpSpPr>
            <a:grpSpLocks/>
          </p:cNvGrpSpPr>
          <p:nvPr userDrawn="1"/>
        </p:nvGrpSpPr>
        <p:grpSpPr bwMode="auto">
          <a:xfrm rot="-7840260">
            <a:off x="128587" y="6346826"/>
            <a:ext cx="307975" cy="450850"/>
            <a:chOff x="2857488" y="4883951"/>
            <a:chExt cx="571504" cy="903297"/>
          </a:xfrm>
        </p:grpSpPr>
        <p:sp>
          <p:nvSpPr>
            <p:cNvPr id="33" name="Овал 35"/>
            <p:cNvSpPr/>
            <p:nvPr/>
          </p:nvSpPr>
          <p:spPr>
            <a:xfrm>
              <a:off x="3008249" y="4929582"/>
              <a:ext cx="285753" cy="1431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4" name="Овал 36">
              <a:hlinkClick r:id="" action="ppaction://hlinkshowjump?jump=previous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35" name="Прямая соединительная линия 37"/>
            <p:cNvCxnSpPr>
              <a:stCxn id="37" idx="0"/>
              <a:endCxn id="37" idx="4"/>
            </p:cNvCxnSpPr>
            <p:nvPr/>
          </p:nvCxnSpPr>
          <p:spPr>
            <a:xfrm rot="16200000" flipH="1">
              <a:off x="2753561" y="5395116"/>
              <a:ext cx="78561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Овал 38"/>
            <p:cNvSpPr/>
            <p:nvPr/>
          </p:nvSpPr>
          <p:spPr>
            <a:xfrm>
              <a:off x="3070453" y="4883524"/>
              <a:ext cx="141403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7" name="Овал 39"/>
            <p:cNvSpPr/>
            <p:nvPr/>
          </p:nvSpPr>
          <p:spPr>
            <a:xfrm>
              <a:off x="3002940" y="5144544"/>
              <a:ext cx="70702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8" name="Овал 40"/>
            <p:cNvSpPr/>
            <p:nvPr/>
          </p:nvSpPr>
          <p:spPr>
            <a:xfrm>
              <a:off x="2931169" y="5289000"/>
              <a:ext cx="73646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9" name="Овал 41"/>
            <p:cNvSpPr/>
            <p:nvPr/>
          </p:nvSpPr>
          <p:spPr>
            <a:xfrm>
              <a:off x="2933884" y="5430410"/>
              <a:ext cx="73646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0" name="Овал 42"/>
            <p:cNvSpPr/>
            <p:nvPr/>
          </p:nvSpPr>
          <p:spPr>
            <a:xfrm>
              <a:off x="3004696" y="5570222"/>
              <a:ext cx="70702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1" name="Овал 43"/>
            <p:cNvSpPr/>
            <p:nvPr/>
          </p:nvSpPr>
          <p:spPr>
            <a:xfrm>
              <a:off x="3219863" y="5145866"/>
              <a:ext cx="7364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2" name="Овал 44"/>
            <p:cNvSpPr/>
            <p:nvPr/>
          </p:nvSpPr>
          <p:spPr>
            <a:xfrm>
              <a:off x="3288757" y="5288089"/>
              <a:ext cx="70702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3" name="Овал 45"/>
            <p:cNvSpPr/>
            <p:nvPr/>
          </p:nvSpPr>
          <p:spPr>
            <a:xfrm>
              <a:off x="3289236" y="5427426"/>
              <a:ext cx="70702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4" name="Овал 46"/>
            <p:cNvSpPr/>
            <p:nvPr/>
          </p:nvSpPr>
          <p:spPr>
            <a:xfrm>
              <a:off x="3219698" y="5573956"/>
              <a:ext cx="73648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45" name="Группа 47"/>
          <p:cNvGrpSpPr>
            <a:grpSpLocks/>
          </p:cNvGrpSpPr>
          <p:nvPr userDrawn="1"/>
        </p:nvGrpSpPr>
        <p:grpSpPr bwMode="auto">
          <a:xfrm rot="4965394">
            <a:off x="8589169" y="103982"/>
            <a:ext cx="306387" cy="450850"/>
            <a:chOff x="2857488" y="4883951"/>
            <a:chExt cx="571504" cy="903297"/>
          </a:xfrm>
        </p:grpSpPr>
        <p:sp>
          <p:nvSpPr>
            <p:cNvPr id="46" name="Овал 48"/>
            <p:cNvSpPr/>
            <p:nvPr/>
          </p:nvSpPr>
          <p:spPr>
            <a:xfrm>
              <a:off x="2997141" y="4931854"/>
              <a:ext cx="287232" cy="1431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7" name="Овал 49">
              <a:hlinkClick r:id="" action="ppaction://hlinkshowjump?jump=endshow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48" name="Прямая соединительная линия 50"/>
            <p:cNvCxnSpPr>
              <a:stCxn id="50" idx="0"/>
              <a:endCxn id="50" idx="4"/>
            </p:cNvCxnSpPr>
            <p:nvPr/>
          </p:nvCxnSpPr>
          <p:spPr>
            <a:xfrm rot="16200000" flipH="1">
              <a:off x="2749026" y="5396448"/>
              <a:ext cx="785615" cy="29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Овал 51"/>
            <p:cNvSpPr/>
            <p:nvPr/>
          </p:nvSpPr>
          <p:spPr>
            <a:xfrm>
              <a:off x="3068926" y="4886566"/>
              <a:ext cx="142136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0" name="Овал 52"/>
            <p:cNvSpPr/>
            <p:nvPr/>
          </p:nvSpPr>
          <p:spPr>
            <a:xfrm>
              <a:off x="2998914" y="5147891"/>
              <a:ext cx="7106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1" name="Овал 53"/>
            <p:cNvSpPr/>
            <p:nvPr/>
          </p:nvSpPr>
          <p:spPr>
            <a:xfrm>
              <a:off x="2925552" y="5288569"/>
              <a:ext cx="7106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2" name="Овал 54"/>
            <p:cNvSpPr/>
            <p:nvPr/>
          </p:nvSpPr>
          <p:spPr>
            <a:xfrm>
              <a:off x="2926189" y="5432947"/>
              <a:ext cx="71068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3" name="Овал 55"/>
            <p:cNvSpPr/>
            <p:nvPr/>
          </p:nvSpPr>
          <p:spPr>
            <a:xfrm>
              <a:off x="2999009" y="5574345"/>
              <a:ext cx="71068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4" name="Овал 56"/>
            <p:cNvSpPr/>
            <p:nvPr/>
          </p:nvSpPr>
          <p:spPr>
            <a:xfrm>
              <a:off x="3214150" y="5145213"/>
              <a:ext cx="7106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5" name="Овал 57"/>
            <p:cNvSpPr/>
            <p:nvPr/>
          </p:nvSpPr>
          <p:spPr>
            <a:xfrm>
              <a:off x="3286595" y="5289764"/>
              <a:ext cx="7106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6" name="Овал 58"/>
            <p:cNvSpPr/>
            <p:nvPr/>
          </p:nvSpPr>
          <p:spPr>
            <a:xfrm>
              <a:off x="3284295" y="5433744"/>
              <a:ext cx="71068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7" name="Овал 59"/>
            <p:cNvSpPr/>
            <p:nvPr/>
          </p:nvSpPr>
          <p:spPr>
            <a:xfrm>
              <a:off x="3213870" y="5574820"/>
              <a:ext cx="71068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7"/>
          <p:cNvGrpSpPr>
            <a:grpSpLocks/>
          </p:cNvGrpSpPr>
          <p:nvPr userDrawn="1"/>
        </p:nvGrpSpPr>
        <p:grpSpPr bwMode="auto">
          <a:xfrm>
            <a:off x="-90488" y="-26988"/>
            <a:ext cx="9299576" cy="8086726"/>
            <a:chOff x="-89897" y="0"/>
            <a:chExt cx="9298389" cy="8086773"/>
          </a:xfrm>
        </p:grpSpPr>
        <p:sp>
          <p:nvSpPr>
            <p:cNvPr id="6" name="Полилиния 8"/>
            <p:cNvSpPr/>
            <p:nvPr/>
          </p:nvSpPr>
          <p:spPr>
            <a:xfrm flipV="1">
              <a:off x="-36512" y="4592248"/>
              <a:ext cx="9245004" cy="2381122"/>
            </a:xfrm>
            <a:custGeom>
              <a:avLst/>
              <a:gdLst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276079"/>
                <a:gd name="connsiteX1" fmla="*/ 10391 w 9144000"/>
                <a:gd name="connsiteY1" fmla="*/ 1194954 h 2276079"/>
                <a:gd name="connsiteX2" fmla="*/ 9144000 w 9144000"/>
                <a:gd name="connsiteY2" fmla="*/ 0 h 2276079"/>
                <a:gd name="connsiteX3" fmla="*/ 9133609 w 9144000"/>
                <a:gd name="connsiteY3" fmla="*/ 550718 h 2276079"/>
                <a:gd name="connsiteX4" fmla="*/ 3574473 w 9144000"/>
                <a:gd name="connsiteY4" fmla="*/ 2275609 h 2276079"/>
                <a:gd name="connsiteX5" fmla="*/ 0 w 9144000"/>
                <a:gd name="connsiteY5" fmla="*/ 1579418 h 2276079"/>
                <a:gd name="connsiteX0" fmla="*/ 0 w 9144000"/>
                <a:gd name="connsiteY0" fmla="*/ 1579418 h 2234538"/>
                <a:gd name="connsiteX1" fmla="*/ 10391 w 9144000"/>
                <a:gd name="connsiteY1" fmla="*/ 1194954 h 2234538"/>
                <a:gd name="connsiteX2" fmla="*/ 9144000 w 9144000"/>
                <a:gd name="connsiteY2" fmla="*/ 0 h 2234538"/>
                <a:gd name="connsiteX3" fmla="*/ 9133609 w 9144000"/>
                <a:gd name="connsiteY3" fmla="*/ 550718 h 2234538"/>
                <a:gd name="connsiteX4" fmla="*/ 3418609 w 9144000"/>
                <a:gd name="connsiteY4" fmla="*/ 2234046 h 2234538"/>
                <a:gd name="connsiteX5" fmla="*/ 0 w 9144000"/>
                <a:gd name="connsiteY5" fmla="*/ 1579418 h 223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0" h="2234538">
                  <a:moveTo>
                    <a:pt x="0" y="1579418"/>
                  </a:moveTo>
                  <a:lnTo>
                    <a:pt x="10391" y="1194954"/>
                  </a:lnTo>
                  <a:lnTo>
                    <a:pt x="9144000" y="0"/>
                  </a:lnTo>
                  <a:lnTo>
                    <a:pt x="9133609" y="550718"/>
                  </a:lnTo>
                  <a:cubicBezTo>
                    <a:pt x="6591300" y="651164"/>
                    <a:pt x="5534890" y="1998518"/>
                    <a:pt x="3418609" y="2234046"/>
                  </a:cubicBezTo>
                  <a:cubicBezTo>
                    <a:pt x="1929246" y="2258291"/>
                    <a:pt x="543790" y="1378528"/>
                    <a:pt x="0" y="157941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65100" dist="1270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4200000"/>
              </a:lightRig>
            </a:scene3d>
            <a:sp3d prstMaterial="metal">
              <a:bevelT w="234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олилиния 9"/>
            <p:cNvSpPr/>
            <p:nvPr/>
          </p:nvSpPr>
          <p:spPr>
            <a:xfrm rot="15296644" flipV="1">
              <a:off x="2494221" y="1711164"/>
              <a:ext cx="3791491" cy="8959727"/>
            </a:xfrm>
            <a:custGeom>
              <a:avLst/>
              <a:gdLst>
                <a:gd name="connsiteX0" fmla="*/ 1101437 w 1101437"/>
                <a:gd name="connsiteY0" fmla="*/ 10391 h 6889173"/>
                <a:gd name="connsiteX1" fmla="*/ 1007918 w 1101437"/>
                <a:gd name="connsiteY1" fmla="*/ 0 h 6889173"/>
                <a:gd name="connsiteX2" fmla="*/ 0 w 1101437"/>
                <a:gd name="connsiteY2" fmla="*/ 5081155 h 6889173"/>
                <a:gd name="connsiteX3" fmla="*/ 613064 w 1101437"/>
                <a:gd name="connsiteY3" fmla="*/ 6889173 h 6889173"/>
                <a:gd name="connsiteX4" fmla="*/ 665018 w 1101437"/>
                <a:gd name="connsiteY4" fmla="*/ 6889173 h 6889173"/>
                <a:gd name="connsiteX5" fmla="*/ 467591 w 1101437"/>
                <a:gd name="connsiteY5" fmla="*/ 4073237 h 6889173"/>
                <a:gd name="connsiteX6" fmla="*/ 1101437 w 1101437"/>
                <a:gd name="connsiteY6" fmla="*/ 10391 h 6889173"/>
                <a:gd name="connsiteX0" fmla="*/ 1418094 w 1418094"/>
                <a:gd name="connsiteY0" fmla="*/ 10391 h 6889173"/>
                <a:gd name="connsiteX1" fmla="*/ 1324575 w 1418094"/>
                <a:gd name="connsiteY1" fmla="*/ 0 h 6889173"/>
                <a:gd name="connsiteX2" fmla="*/ 316657 w 1418094"/>
                <a:gd name="connsiteY2" fmla="*/ 5081155 h 6889173"/>
                <a:gd name="connsiteX3" fmla="*/ 929721 w 1418094"/>
                <a:gd name="connsiteY3" fmla="*/ 6889173 h 6889173"/>
                <a:gd name="connsiteX4" fmla="*/ 981675 w 1418094"/>
                <a:gd name="connsiteY4" fmla="*/ 6889173 h 6889173"/>
                <a:gd name="connsiteX5" fmla="*/ 784248 w 1418094"/>
                <a:gd name="connsiteY5" fmla="*/ 4073237 h 6889173"/>
                <a:gd name="connsiteX6" fmla="*/ 1418094 w 1418094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3526525 w 3651103"/>
                <a:gd name="connsiteY0" fmla="*/ 415545 h 7294327"/>
                <a:gd name="connsiteX1" fmla="*/ 317711 w 3651103"/>
                <a:gd name="connsiteY1" fmla="*/ 0 h 7294327"/>
                <a:gd name="connsiteX2" fmla="*/ 2425088 w 3651103"/>
                <a:gd name="connsiteY2" fmla="*/ 5486309 h 7294327"/>
                <a:gd name="connsiteX3" fmla="*/ 3038152 w 3651103"/>
                <a:gd name="connsiteY3" fmla="*/ 7294327 h 7294327"/>
                <a:gd name="connsiteX4" fmla="*/ 3090106 w 3651103"/>
                <a:gd name="connsiteY4" fmla="*/ 7294327 h 7294327"/>
                <a:gd name="connsiteX5" fmla="*/ 2892679 w 3651103"/>
                <a:gd name="connsiteY5" fmla="*/ 4478391 h 7294327"/>
                <a:gd name="connsiteX6" fmla="*/ 3526525 w 3651103"/>
                <a:gd name="connsiteY6" fmla="*/ 415545 h 7294327"/>
                <a:gd name="connsiteX0" fmla="*/ 445914 w 3651103"/>
                <a:gd name="connsiteY0" fmla="*/ 0 h 7347603"/>
                <a:gd name="connsiteX1" fmla="*/ 317711 w 3651103"/>
                <a:gd name="connsiteY1" fmla="*/ 53276 h 7347603"/>
                <a:gd name="connsiteX2" fmla="*/ 2425088 w 3651103"/>
                <a:gd name="connsiteY2" fmla="*/ 5539585 h 7347603"/>
                <a:gd name="connsiteX3" fmla="*/ 3038152 w 3651103"/>
                <a:gd name="connsiteY3" fmla="*/ 7347603 h 7347603"/>
                <a:gd name="connsiteX4" fmla="*/ 3090106 w 3651103"/>
                <a:gd name="connsiteY4" fmla="*/ 7347603 h 7347603"/>
                <a:gd name="connsiteX5" fmla="*/ 2892679 w 3651103"/>
                <a:gd name="connsiteY5" fmla="*/ 4531667 h 7347603"/>
                <a:gd name="connsiteX6" fmla="*/ 445914 w 3651103"/>
                <a:gd name="connsiteY6" fmla="*/ 0 h 7347603"/>
                <a:gd name="connsiteX0" fmla="*/ 445914 w 3651103"/>
                <a:gd name="connsiteY0" fmla="*/ 0 h 8896913"/>
                <a:gd name="connsiteX1" fmla="*/ 317711 w 3651103"/>
                <a:gd name="connsiteY1" fmla="*/ 53276 h 8896913"/>
                <a:gd name="connsiteX2" fmla="*/ 2425088 w 3651103"/>
                <a:gd name="connsiteY2" fmla="*/ 5539585 h 8896913"/>
                <a:gd name="connsiteX3" fmla="*/ 2546947 w 3651103"/>
                <a:gd name="connsiteY3" fmla="*/ 8896913 h 8896913"/>
                <a:gd name="connsiteX4" fmla="*/ 3090106 w 3651103"/>
                <a:gd name="connsiteY4" fmla="*/ 7347603 h 8896913"/>
                <a:gd name="connsiteX5" fmla="*/ 2892679 w 3651103"/>
                <a:gd name="connsiteY5" fmla="*/ 4531667 h 8896913"/>
                <a:gd name="connsiteX6" fmla="*/ 445914 w 3651103"/>
                <a:gd name="connsiteY6" fmla="*/ 0 h 8896913"/>
                <a:gd name="connsiteX0" fmla="*/ 445914 w 4168321"/>
                <a:gd name="connsiteY0" fmla="*/ 0 h 8896913"/>
                <a:gd name="connsiteX1" fmla="*/ 317711 w 4168321"/>
                <a:gd name="connsiteY1" fmla="*/ 53276 h 8896913"/>
                <a:gd name="connsiteX2" fmla="*/ 2425088 w 4168321"/>
                <a:gd name="connsiteY2" fmla="*/ 5539585 h 8896913"/>
                <a:gd name="connsiteX3" fmla="*/ 2546947 w 4168321"/>
                <a:gd name="connsiteY3" fmla="*/ 8896913 h 8896913"/>
                <a:gd name="connsiteX4" fmla="*/ 3853382 w 4168321"/>
                <a:gd name="connsiteY4" fmla="*/ 8507821 h 8896913"/>
                <a:gd name="connsiteX5" fmla="*/ 2892679 w 4168321"/>
                <a:gd name="connsiteY5" fmla="*/ 4531667 h 8896913"/>
                <a:gd name="connsiteX6" fmla="*/ 445914 w 4168321"/>
                <a:gd name="connsiteY6" fmla="*/ 0 h 8896913"/>
                <a:gd name="connsiteX0" fmla="*/ 509951 w 4232358"/>
                <a:gd name="connsiteY0" fmla="*/ 0 h 8896913"/>
                <a:gd name="connsiteX1" fmla="*/ 381748 w 4232358"/>
                <a:gd name="connsiteY1" fmla="*/ 53276 h 8896913"/>
                <a:gd name="connsiteX2" fmla="*/ 1946105 w 4232358"/>
                <a:gd name="connsiteY2" fmla="*/ 5285145 h 8896913"/>
                <a:gd name="connsiteX3" fmla="*/ 2610984 w 4232358"/>
                <a:gd name="connsiteY3" fmla="*/ 8896913 h 8896913"/>
                <a:gd name="connsiteX4" fmla="*/ 3917419 w 4232358"/>
                <a:gd name="connsiteY4" fmla="*/ 8507821 h 8896913"/>
                <a:gd name="connsiteX5" fmla="*/ 2956716 w 4232358"/>
                <a:gd name="connsiteY5" fmla="*/ 4531667 h 8896913"/>
                <a:gd name="connsiteX6" fmla="*/ 509951 w 4232358"/>
                <a:gd name="connsiteY6" fmla="*/ 0 h 8896913"/>
                <a:gd name="connsiteX0" fmla="*/ 192745 w 3915152"/>
                <a:gd name="connsiteY0" fmla="*/ 0 h 8896913"/>
                <a:gd name="connsiteX1" fmla="*/ 64542 w 3915152"/>
                <a:gd name="connsiteY1" fmla="*/ 53276 h 8896913"/>
                <a:gd name="connsiteX2" fmla="*/ 2293778 w 3915152"/>
                <a:gd name="connsiteY2" fmla="*/ 8896913 h 8896913"/>
                <a:gd name="connsiteX3" fmla="*/ 3600213 w 3915152"/>
                <a:gd name="connsiteY3" fmla="*/ 8507821 h 8896913"/>
                <a:gd name="connsiteX4" fmla="*/ 2639510 w 3915152"/>
                <a:gd name="connsiteY4" fmla="*/ 4531667 h 8896913"/>
                <a:gd name="connsiteX5" fmla="*/ 192745 w 3915152"/>
                <a:gd name="connsiteY5" fmla="*/ 0 h 8896913"/>
                <a:gd name="connsiteX0" fmla="*/ 128203 w 3850610"/>
                <a:gd name="connsiteY0" fmla="*/ 0 h 8896913"/>
                <a:gd name="connsiteX1" fmla="*/ 0 w 3850610"/>
                <a:gd name="connsiteY1" fmla="*/ 53276 h 8896913"/>
                <a:gd name="connsiteX2" fmla="*/ 2229236 w 3850610"/>
                <a:gd name="connsiteY2" fmla="*/ 8896913 h 8896913"/>
                <a:gd name="connsiteX3" fmla="*/ 3535671 w 3850610"/>
                <a:gd name="connsiteY3" fmla="*/ 8507821 h 8896913"/>
                <a:gd name="connsiteX4" fmla="*/ 2574968 w 3850610"/>
                <a:gd name="connsiteY4" fmla="*/ 4531667 h 8896913"/>
                <a:gd name="connsiteX5" fmla="*/ 128203 w 3850610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64332 w 3571800"/>
                <a:gd name="connsiteY0" fmla="*/ 0 h 8896913"/>
                <a:gd name="connsiteX1" fmla="*/ 0 w 3571800"/>
                <a:gd name="connsiteY1" fmla="*/ 31271 h 8896913"/>
                <a:gd name="connsiteX2" fmla="*/ 2265365 w 3571800"/>
                <a:gd name="connsiteY2" fmla="*/ 8896913 h 8896913"/>
                <a:gd name="connsiteX3" fmla="*/ 3571800 w 3571800"/>
                <a:gd name="connsiteY3" fmla="*/ 8507821 h 8896913"/>
                <a:gd name="connsiteX4" fmla="*/ 2665988 w 3571800"/>
                <a:gd name="connsiteY4" fmla="*/ 3827397 h 8896913"/>
                <a:gd name="connsiteX5" fmla="*/ 164332 w 3571800"/>
                <a:gd name="connsiteY5" fmla="*/ 0 h 889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71800" h="8896913">
                  <a:moveTo>
                    <a:pt x="164332" y="0"/>
                  </a:moveTo>
                  <a:lnTo>
                    <a:pt x="0" y="31271"/>
                  </a:lnTo>
                  <a:cubicBezTo>
                    <a:pt x="350172" y="1514090"/>
                    <a:pt x="1676087" y="7487822"/>
                    <a:pt x="2265365" y="8896913"/>
                  </a:cubicBezTo>
                  <a:lnTo>
                    <a:pt x="3571800" y="8507821"/>
                  </a:lnTo>
                  <a:cubicBezTo>
                    <a:pt x="3036553" y="6682818"/>
                    <a:pt x="4168320" y="6104029"/>
                    <a:pt x="2665988" y="3827397"/>
                  </a:cubicBezTo>
                  <a:cubicBezTo>
                    <a:pt x="1652017" y="2416566"/>
                    <a:pt x="447622" y="1672663"/>
                    <a:pt x="164332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7200000"/>
              </a:lightRig>
            </a:scene3d>
            <a:sp3d prstMaterial="metal">
              <a:bevelT w="2349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8" name="Группа 10"/>
            <p:cNvGrpSpPr/>
            <p:nvPr/>
          </p:nvGrpSpPr>
          <p:grpSpPr>
            <a:xfrm flipH="1">
              <a:off x="5256810" y="2236468"/>
              <a:ext cx="3590585" cy="5620207"/>
              <a:chOff x="185390" y="3243716"/>
              <a:chExt cx="3590585" cy="5620207"/>
            </a:xfrm>
            <a:effectLst>
              <a:outerShdw blurRad="241300" dist="1270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2" name="Группа 14"/>
              <p:cNvGrpSpPr/>
              <p:nvPr/>
            </p:nvGrpSpPr>
            <p:grpSpPr>
              <a:xfrm rot="730301">
                <a:off x="185390" y="3243716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7" name="Полилиния 19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8" name="Полилиния 20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grpSp>
            <p:nvGrpSpPr>
              <p:cNvPr id="13" name="Группа 15"/>
              <p:cNvGrpSpPr/>
              <p:nvPr/>
            </p:nvGrpSpPr>
            <p:grpSpPr>
              <a:xfrm rot="3587098" flipH="1">
                <a:off x="687085" y="5581915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5" name="Полилиния 17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6" name="Полилиния 18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sp>
            <p:nvSpPr>
              <p:cNvPr id="14" name="Полилиния 16"/>
              <p:cNvSpPr/>
              <p:nvPr/>
            </p:nvSpPr>
            <p:spPr>
              <a:xfrm rot="7992440" flipV="1">
                <a:off x="-100822" y="4987126"/>
                <a:ext cx="4907839" cy="2845755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  <a:gd name="connsiteX0" fmla="*/ 258839 w 2197403"/>
                  <a:gd name="connsiteY0" fmla="*/ 2197100 h 2197100"/>
                  <a:gd name="connsiteX1" fmla="*/ 2197403 w 2197403"/>
                  <a:gd name="connsiteY1" fmla="*/ 0 h 2197100"/>
                  <a:gd name="connsiteX2" fmla="*/ 468389 w 2197403"/>
                  <a:gd name="connsiteY2" fmla="*/ 1339850 h 2197100"/>
                  <a:gd name="connsiteX3" fmla="*/ 258839 w 219740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42621 w 2481185"/>
                  <a:gd name="connsiteY0" fmla="*/ 2197100 h 2197100"/>
                  <a:gd name="connsiteX1" fmla="*/ 2481185 w 2481185"/>
                  <a:gd name="connsiteY1" fmla="*/ 0 h 2197100"/>
                  <a:gd name="connsiteX2" fmla="*/ 244171 w 2481185"/>
                  <a:gd name="connsiteY2" fmla="*/ 381907 h 2197100"/>
                  <a:gd name="connsiteX3" fmla="*/ 542621 w 2481185"/>
                  <a:gd name="connsiteY3" fmla="*/ 2197100 h 2197100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849722 w 3049543"/>
                  <a:gd name="connsiteY0" fmla="*/ 2087856 h 2087856"/>
                  <a:gd name="connsiteX1" fmla="*/ 3049543 w 3049543"/>
                  <a:gd name="connsiteY1" fmla="*/ 93956 h 2087856"/>
                  <a:gd name="connsiteX2" fmla="*/ 159386 w 3049543"/>
                  <a:gd name="connsiteY2" fmla="*/ 214606 h 2087856"/>
                  <a:gd name="connsiteX3" fmla="*/ 849722 w 3049543"/>
                  <a:gd name="connsiteY3" fmla="*/ 2087856 h 2087856"/>
                  <a:gd name="connsiteX0" fmla="*/ 849722 w 3049543"/>
                  <a:gd name="connsiteY0" fmla="*/ 2222476 h 2222476"/>
                  <a:gd name="connsiteX1" fmla="*/ 3049543 w 3049543"/>
                  <a:gd name="connsiteY1" fmla="*/ 228576 h 2222476"/>
                  <a:gd name="connsiteX2" fmla="*/ 159386 w 3049543"/>
                  <a:gd name="connsiteY2" fmla="*/ 349226 h 2222476"/>
                  <a:gd name="connsiteX3" fmla="*/ 849722 w 3049543"/>
                  <a:gd name="connsiteY3" fmla="*/ 2222476 h 22224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73173" h="2324586">
                    <a:moveTo>
                      <a:pt x="250838" y="2324586"/>
                    </a:moveTo>
                    <a:cubicBezTo>
                      <a:pt x="237998" y="899249"/>
                      <a:pt x="764280" y="-146471"/>
                      <a:pt x="2973173" y="127486"/>
                    </a:cubicBezTo>
                    <a:cubicBezTo>
                      <a:pt x="2183959" y="-166127"/>
                      <a:pt x="1162516" y="77292"/>
                      <a:pt x="561988" y="552936"/>
                    </a:cubicBezTo>
                    <a:cubicBezTo>
                      <a:pt x="100252" y="1007414"/>
                      <a:pt x="-263512" y="1695936"/>
                      <a:pt x="250838" y="2324586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9" name="Группа 11"/>
            <p:cNvGrpSpPr/>
            <p:nvPr/>
          </p:nvGrpSpPr>
          <p:grpSpPr>
            <a:xfrm>
              <a:off x="0" y="0"/>
              <a:ext cx="1935357" cy="2630356"/>
              <a:chOff x="6804247" y="2989943"/>
              <a:chExt cx="1935357" cy="2630356"/>
            </a:xfrm>
            <a:effectLst>
              <a:outerShdw blurRad="1524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0" name="Полилиния 12"/>
              <p:cNvSpPr/>
              <p:nvPr/>
            </p:nvSpPr>
            <p:spPr>
              <a:xfrm>
                <a:off x="6804247" y="2989943"/>
                <a:ext cx="1935357" cy="1519178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" name="Полилиния 13"/>
              <p:cNvSpPr/>
              <p:nvPr/>
            </p:nvSpPr>
            <p:spPr>
              <a:xfrm rot="16513135" flipH="1">
                <a:off x="7195453" y="4558086"/>
                <a:ext cx="1170704" cy="953721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grpSp>
        <p:nvGrpSpPr>
          <p:cNvPr id="19" name="Группа 21"/>
          <p:cNvGrpSpPr>
            <a:grpSpLocks/>
          </p:cNvGrpSpPr>
          <p:nvPr userDrawn="1"/>
        </p:nvGrpSpPr>
        <p:grpSpPr bwMode="auto">
          <a:xfrm rot="7987570">
            <a:off x="7840662" y="4568826"/>
            <a:ext cx="307975" cy="450850"/>
            <a:chOff x="2857488" y="4883951"/>
            <a:chExt cx="571504" cy="903297"/>
          </a:xfrm>
        </p:grpSpPr>
        <p:sp>
          <p:nvSpPr>
            <p:cNvPr id="20" name="Овал 22"/>
            <p:cNvSpPr/>
            <p:nvPr/>
          </p:nvSpPr>
          <p:spPr>
            <a:xfrm>
              <a:off x="3004063" y="4935630"/>
              <a:ext cx="285751" cy="1431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" name="Овал 23">
              <a:hlinkClick r:id="" action="ppaction://hlinkshowjump?jump=next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22" name="Прямая соединительная линия 24"/>
            <p:cNvCxnSpPr>
              <a:stCxn id="24" idx="0"/>
              <a:endCxn id="24" idx="4"/>
            </p:cNvCxnSpPr>
            <p:nvPr/>
          </p:nvCxnSpPr>
          <p:spPr>
            <a:xfrm rot="16200000" flipH="1">
              <a:off x="2751681" y="5397525"/>
              <a:ext cx="78561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Овал 25"/>
            <p:cNvSpPr/>
            <p:nvPr/>
          </p:nvSpPr>
          <p:spPr>
            <a:xfrm>
              <a:off x="3068412" y="4886422"/>
              <a:ext cx="141403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Овал 26"/>
            <p:cNvSpPr/>
            <p:nvPr/>
          </p:nvSpPr>
          <p:spPr>
            <a:xfrm>
              <a:off x="3002106" y="5146109"/>
              <a:ext cx="70702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" name="Овал 27"/>
            <p:cNvSpPr/>
            <p:nvPr/>
          </p:nvSpPr>
          <p:spPr>
            <a:xfrm>
              <a:off x="2928442" y="5293201"/>
              <a:ext cx="73646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" name="Овал 28"/>
            <p:cNvSpPr/>
            <p:nvPr/>
          </p:nvSpPr>
          <p:spPr>
            <a:xfrm>
              <a:off x="2929391" y="5432285"/>
              <a:ext cx="73646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Овал 29"/>
            <p:cNvSpPr/>
            <p:nvPr/>
          </p:nvSpPr>
          <p:spPr>
            <a:xfrm>
              <a:off x="3002528" y="5577707"/>
              <a:ext cx="70702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" name="Овал 30"/>
            <p:cNvSpPr/>
            <p:nvPr/>
          </p:nvSpPr>
          <p:spPr>
            <a:xfrm>
              <a:off x="3214205" y="5148028"/>
              <a:ext cx="73646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" name="Овал 31"/>
            <p:cNvSpPr/>
            <p:nvPr/>
          </p:nvSpPr>
          <p:spPr>
            <a:xfrm>
              <a:off x="3287479" y="5288954"/>
              <a:ext cx="70702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" name="Овал 32"/>
            <p:cNvSpPr/>
            <p:nvPr/>
          </p:nvSpPr>
          <p:spPr>
            <a:xfrm>
              <a:off x="3288290" y="5432533"/>
              <a:ext cx="70702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1" name="Овал 33"/>
            <p:cNvSpPr/>
            <p:nvPr/>
          </p:nvSpPr>
          <p:spPr>
            <a:xfrm>
              <a:off x="3216777" y="5577451"/>
              <a:ext cx="73646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2" name="Группа 34"/>
          <p:cNvGrpSpPr>
            <a:grpSpLocks/>
          </p:cNvGrpSpPr>
          <p:nvPr userDrawn="1"/>
        </p:nvGrpSpPr>
        <p:grpSpPr bwMode="auto">
          <a:xfrm rot="-7840260">
            <a:off x="6215062" y="5070476"/>
            <a:ext cx="307975" cy="450850"/>
            <a:chOff x="2857488" y="4883951"/>
            <a:chExt cx="571504" cy="903297"/>
          </a:xfrm>
        </p:grpSpPr>
        <p:sp>
          <p:nvSpPr>
            <p:cNvPr id="33" name="Овал 35"/>
            <p:cNvSpPr/>
            <p:nvPr/>
          </p:nvSpPr>
          <p:spPr>
            <a:xfrm>
              <a:off x="3008249" y="4929582"/>
              <a:ext cx="285753" cy="1431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4" name="Овал 36">
              <a:hlinkClick r:id="" action="ppaction://hlinkshowjump?jump=previous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35" name="Прямая соединительная линия 37"/>
            <p:cNvCxnSpPr>
              <a:stCxn id="37" idx="0"/>
              <a:endCxn id="37" idx="4"/>
            </p:cNvCxnSpPr>
            <p:nvPr/>
          </p:nvCxnSpPr>
          <p:spPr>
            <a:xfrm rot="16200000" flipH="1">
              <a:off x="2753561" y="5395116"/>
              <a:ext cx="78561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Овал 38"/>
            <p:cNvSpPr/>
            <p:nvPr/>
          </p:nvSpPr>
          <p:spPr>
            <a:xfrm>
              <a:off x="3070453" y="4883524"/>
              <a:ext cx="141403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7" name="Овал 39"/>
            <p:cNvSpPr/>
            <p:nvPr/>
          </p:nvSpPr>
          <p:spPr>
            <a:xfrm>
              <a:off x="3002940" y="5144544"/>
              <a:ext cx="70702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8" name="Овал 40"/>
            <p:cNvSpPr/>
            <p:nvPr/>
          </p:nvSpPr>
          <p:spPr>
            <a:xfrm>
              <a:off x="2931169" y="5289000"/>
              <a:ext cx="73646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9" name="Овал 41"/>
            <p:cNvSpPr/>
            <p:nvPr/>
          </p:nvSpPr>
          <p:spPr>
            <a:xfrm>
              <a:off x="2933884" y="5430410"/>
              <a:ext cx="73646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0" name="Овал 42"/>
            <p:cNvSpPr/>
            <p:nvPr/>
          </p:nvSpPr>
          <p:spPr>
            <a:xfrm>
              <a:off x="3004696" y="5570222"/>
              <a:ext cx="70702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1" name="Овал 43"/>
            <p:cNvSpPr/>
            <p:nvPr/>
          </p:nvSpPr>
          <p:spPr>
            <a:xfrm>
              <a:off x="3219863" y="5145866"/>
              <a:ext cx="7364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2" name="Овал 44"/>
            <p:cNvSpPr/>
            <p:nvPr/>
          </p:nvSpPr>
          <p:spPr>
            <a:xfrm>
              <a:off x="3288757" y="5288089"/>
              <a:ext cx="70702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3" name="Овал 45"/>
            <p:cNvSpPr/>
            <p:nvPr/>
          </p:nvSpPr>
          <p:spPr>
            <a:xfrm>
              <a:off x="3289236" y="5427426"/>
              <a:ext cx="70702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4" name="Овал 46"/>
            <p:cNvSpPr/>
            <p:nvPr/>
          </p:nvSpPr>
          <p:spPr>
            <a:xfrm>
              <a:off x="3219698" y="5573956"/>
              <a:ext cx="73648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45" name="Группа 47"/>
          <p:cNvGrpSpPr>
            <a:grpSpLocks/>
          </p:cNvGrpSpPr>
          <p:nvPr userDrawn="1"/>
        </p:nvGrpSpPr>
        <p:grpSpPr bwMode="auto">
          <a:xfrm rot="4965394">
            <a:off x="8607425" y="6294438"/>
            <a:ext cx="307975" cy="450850"/>
            <a:chOff x="2857488" y="4883951"/>
            <a:chExt cx="571504" cy="903297"/>
          </a:xfrm>
        </p:grpSpPr>
        <p:sp>
          <p:nvSpPr>
            <p:cNvPr id="46" name="Овал 48"/>
            <p:cNvSpPr/>
            <p:nvPr/>
          </p:nvSpPr>
          <p:spPr>
            <a:xfrm>
              <a:off x="2999356" y="4932054"/>
              <a:ext cx="285751" cy="1431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7" name="Овал 49">
              <a:hlinkClick r:id="" action="ppaction://hlinkshowjump?jump=endshow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48" name="Прямая соединительная линия 50"/>
            <p:cNvCxnSpPr>
              <a:stCxn id="50" idx="0"/>
              <a:endCxn id="50" idx="4"/>
            </p:cNvCxnSpPr>
            <p:nvPr/>
          </p:nvCxnSpPr>
          <p:spPr>
            <a:xfrm rot="16200000" flipH="1">
              <a:off x="2749034" y="5397928"/>
              <a:ext cx="78561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Овал 51"/>
            <p:cNvSpPr/>
            <p:nvPr/>
          </p:nvSpPr>
          <p:spPr>
            <a:xfrm>
              <a:off x="3067850" y="4886366"/>
              <a:ext cx="141403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0" name="Овал 52"/>
            <p:cNvSpPr/>
            <p:nvPr/>
          </p:nvSpPr>
          <p:spPr>
            <a:xfrm>
              <a:off x="3001491" y="5144938"/>
              <a:ext cx="70702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1" name="Овал 53"/>
            <p:cNvSpPr/>
            <p:nvPr/>
          </p:nvSpPr>
          <p:spPr>
            <a:xfrm>
              <a:off x="2925204" y="5288570"/>
              <a:ext cx="73646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2" name="Овал 54"/>
            <p:cNvSpPr/>
            <p:nvPr/>
          </p:nvSpPr>
          <p:spPr>
            <a:xfrm>
              <a:off x="2925838" y="5432948"/>
              <a:ext cx="73646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3" name="Овал 55"/>
            <p:cNvSpPr/>
            <p:nvPr/>
          </p:nvSpPr>
          <p:spPr>
            <a:xfrm>
              <a:off x="3001214" y="5574546"/>
              <a:ext cx="70702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4" name="Овал 56"/>
            <p:cNvSpPr/>
            <p:nvPr/>
          </p:nvSpPr>
          <p:spPr>
            <a:xfrm>
              <a:off x="3212311" y="5145213"/>
              <a:ext cx="7364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5" name="Овал 57"/>
            <p:cNvSpPr/>
            <p:nvPr/>
          </p:nvSpPr>
          <p:spPr>
            <a:xfrm>
              <a:off x="3287318" y="5289965"/>
              <a:ext cx="70702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6" name="Овал 58"/>
            <p:cNvSpPr/>
            <p:nvPr/>
          </p:nvSpPr>
          <p:spPr>
            <a:xfrm>
              <a:off x="3285400" y="5430788"/>
              <a:ext cx="70702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7" name="Овал 59"/>
            <p:cNvSpPr/>
            <p:nvPr/>
          </p:nvSpPr>
          <p:spPr>
            <a:xfrm>
              <a:off x="3212035" y="5574821"/>
              <a:ext cx="73646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51" y="5568676"/>
            <a:ext cx="6132883" cy="1028675"/>
          </a:xfrm>
        </p:spPr>
        <p:txBody>
          <a:bodyPr rtlCol="0">
            <a:normAutofit/>
          </a:bodyPr>
          <a:lstStyle>
            <a:lvl1pPr>
              <a:defRPr lang="ru-RU" b="1" cap="none" spc="300">
                <a:ln w="1143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23528" y="322312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168" y="332656"/>
            <a:ext cx="2872691" cy="4139935"/>
          </a:xfrm>
          <a:solidFill>
            <a:schemeClr val="bg1">
              <a:alpha val="64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5000">
              <a:schemeClr val="bg1"/>
            </a:gs>
            <a:gs pos="99000">
              <a:schemeClr val="accent3">
                <a:lumMod val="86000"/>
                <a:lumOff val="14000"/>
              </a:schemeClr>
            </a:gs>
          </a:gsLst>
          <a:lin ang="21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9AD0BA-0B16-43C5-AB03-7FA30B20078C}" type="datetimeFigureOut">
              <a:rPr lang="ru-RU"/>
              <a:pPr>
                <a:defRPr/>
              </a:pPr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CCBCD1-7A7E-470C-A74D-824B1F6BD6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png"/><Relationship Id="rId4" Type="http://schemas.openxmlformats.org/officeDocument/2006/relationships/oleObject" Target="../embeddings/Microsoft_Excel_97-2003_Worksheet1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http://im3-tub.yandex.net/i?id=113778750&amp;tov=3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http://im3-tub.yandex.net/i?id=49676382&amp;tov=3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http://im7-tub.yandex.net/i?id=118263408&amp;tov=7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http://im7-tub.yandex.net/i?id=61478129&amp;tov=7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http://im5-tub.yandex.net/i?id=131167721&amp;tov=5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http://im3-tub.yandex.net/i?id=16875142&amp;tov=3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86050" y="692696"/>
            <a:ext cx="6143668" cy="316835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Стрессоустойчивость</a:t>
            </a:r>
            <a:br>
              <a:rPr lang="ru-RU" i="1" dirty="0" smtClean="0"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 smtClean="0"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профессиональное качество классного руководителя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0430" y="3933056"/>
            <a:ext cx="5214974" cy="2353464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600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 smtClean="0"/>
              <a:t>                                           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900" b="1" dirty="0" smtClean="0"/>
              <a:t>                                                                    </a:t>
            </a:r>
            <a:r>
              <a:rPr lang="ru-RU" sz="2100" b="1" dirty="0" smtClean="0"/>
              <a:t>Педагоги-психологи: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100" b="1" dirty="0" smtClean="0"/>
              <a:t>                                                                               </a:t>
            </a:r>
            <a:r>
              <a:rPr lang="ru-RU" sz="2100" b="1" dirty="0" err="1" smtClean="0"/>
              <a:t>Казарова</a:t>
            </a:r>
            <a:r>
              <a:rPr lang="ru-RU" sz="2100" b="1" dirty="0" smtClean="0"/>
              <a:t> Е.Г.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100" b="1" dirty="0" smtClean="0"/>
              <a:t>                                                                                </a:t>
            </a:r>
            <a:r>
              <a:rPr lang="ru-RU" sz="2100" b="1" dirty="0" err="1" smtClean="0"/>
              <a:t>Исхакова</a:t>
            </a:r>
            <a:r>
              <a:rPr lang="ru-RU" sz="2100" b="1" dirty="0" smtClean="0"/>
              <a:t> Г.И.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900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900" b="1" dirty="0" smtClean="0"/>
              <a:t>Москва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900" b="1" dirty="0" smtClean="0"/>
              <a:t>2014 г.</a:t>
            </a:r>
            <a:endParaRPr lang="ru-RU" sz="19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33" y="44624"/>
            <a:ext cx="6204051" cy="187220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dirty="0" smtClean="0"/>
              <a:t>Стрессоустойчивость классных руководителей:</a:t>
            </a:r>
            <a:endParaRPr dirty="0"/>
          </a:p>
        </p:txBody>
      </p:sp>
      <p:graphicFrame>
        <p:nvGraphicFramePr>
          <p:cNvPr id="16386" name="Содержимое 4"/>
          <p:cNvGraphicFramePr>
            <a:graphicFrameLocks noGrp="1"/>
          </p:cNvGraphicFramePr>
          <p:nvPr>
            <p:ph idx="1"/>
          </p:nvPr>
        </p:nvGraphicFramePr>
        <p:xfrm>
          <a:off x="163513" y="2181225"/>
          <a:ext cx="8816975" cy="451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8" r:id="rId4" imgW="8815580" imgH="4511431" progId="Excel.Sheet.8">
                  <p:embed/>
                </p:oleObj>
              </mc:Choice>
              <mc:Fallback>
                <p:oleObj r:id="rId4" imgW="8815580" imgH="4511431" progId="Excel.Sheet.8">
                  <p:embed/>
                  <p:pic>
                    <p:nvPicPr>
                      <p:cNvPr id="0" name="Содержимое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513" y="2181225"/>
                        <a:ext cx="8816975" cy="4513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5868143" cy="1223963"/>
          </a:xfrm>
        </p:spPr>
        <p:txBody>
          <a:bodyPr>
            <a:noAutofit/>
          </a:bodyPr>
          <a:lstStyle/>
          <a:p>
            <a:r>
              <a:rPr sz="3200" dirty="0" err="1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</a:rPr>
              <a:t>Профилактика</a:t>
            </a:r>
            <a:r>
              <a:rPr sz="320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</a:rPr>
              <a:t> </a:t>
            </a:r>
            <a:r>
              <a:rPr sz="3200" dirty="0" err="1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</a:rPr>
              <a:t>неблагоприятных</a:t>
            </a:r>
            <a:r>
              <a:rPr sz="320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</a:rPr>
              <a:t/>
            </a:r>
            <a:br>
              <a:rPr sz="320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</a:rPr>
            </a:br>
            <a:r>
              <a:rPr sz="3200" dirty="0" err="1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</a:rPr>
              <a:t>эмоциональных</a:t>
            </a:r>
            <a:r>
              <a:rPr sz="320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</a:rPr>
              <a:t> </a:t>
            </a:r>
            <a:r>
              <a:rPr sz="3200" dirty="0" err="1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</a:rPr>
              <a:t>состояний</a:t>
            </a:r>
            <a:endParaRPr sz="3200" dirty="0" smtClean="0">
              <a:ln>
                <a:noFill/>
              </a:ln>
              <a:solidFill>
                <a:schemeClr val="accent3">
                  <a:lumMod val="20000"/>
                  <a:lumOff val="80000"/>
                </a:schemeClr>
              </a:solidFill>
              <a:effectLst/>
            </a:endParaRPr>
          </a:p>
        </p:txBody>
      </p:sp>
      <p:pic>
        <p:nvPicPr>
          <p:cNvPr id="17412" name="Picture 4" descr="http://im3-tub.yandex.net/i?id=113778750&amp;tov=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r:link="rId3" cstate="print"/>
          <a:srcRect/>
          <a:stretch>
            <a:fillRect/>
          </a:stretch>
        </p:blipFill>
        <p:spPr>
          <a:xfrm>
            <a:off x="1043608" y="2420888"/>
            <a:ext cx="2611437" cy="2232248"/>
          </a:xfrm>
          <a:noFill/>
          <a:ln w="25400">
            <a:solidFill>
              <a:srgbClr val="008000"/>
            </a:solidFill>
          </a:ln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4284663" y="1659861"/>
            <a:ext cx="395605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1. </a:t>
            </a:r>
            <a:r>
              <a:rPr lang="ru-RU" sz="2800" b="1" u="sng" dirty="0">
                <a:solidFill>
                  <a:srgbClr val="C00000"/>
                </a:solidFill>
              </a:rPr>
              <a:t>Экономно</a:t>
            </a:r>
            <a:r>
              <a:rPr lang="ru-RU" sz="2800" b="1" dirty="0">
                <a:solidFill>
                  <a:srgbClr val="C00000"/>
                </a:solidFill>
              </a:rPr>
              <a:t> расходуйте свои эмоционально-энергетические ресурсы.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</a:rPr>
              <a:t>Сила разума способна нейтрализовать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</a:rPr>
              <a:t>отрицательное влияние многих событий и фактов.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5194920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Профилактика неблагоприятных</a:t>
            </a:r>
            <a:br>
              <a:rPr lang="ru-RU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ru-RU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эмоциональных состояний</a:t>
            </a:r>
          </a:p>
        </p:txBody>
      </p:sp>
      <p:pic>
        <p:nvPicPr>
          <p:cNvPr id="29700" name="Picture 4" descr="http://im3-tub.yandex.net/i?id=49676382&amp;tov=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r:link="rId3" cstate="print"/>
          <a:srcRect/>
          <a:stretch>
            <a:fillRect/>
          </a:stretch>
        </p:blipFill>
        <p:spPr>
          <a:xfrm>
            <a:off x="467544" y="2564904"/>
            <a:ext cx="2303462" cy="2305050"/>
          </a:xfrm>
          <a:noFill/>
          <a:ln w="25400">
            <a:solidFill>
              <a:srgbClr val="008000"/>
            </a:solidFill>
          </a:ln>
        </p:spPr>
      </p:pic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3131840" y="1688511"/>
            <a:ext cx="504056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2. </a:t>
            </a:r>
            <a:r>
              <a:rPr lang="ru-RU" sz="2400" b="1" u="sng" dirty="0">
                <a:solidFill>
                  <a:srgbClr val="C00000"/>
                </a:solidFill>
              </a:rPr>
              <a:t>Игнорируйте</a:t>
            </a:r>
            <a:r>
              <a:rPr lang="ru-RU" sz="2400" b="1" dirty="0">
                <a:solidFill>
                  <a:srgbClr val="C00000"/>
                </a:solidFill>
              </a:rPr>
              <a:t> мрачные стороны жизни,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позитивно оценивайте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b="1" dirty="0">
                <a:solidFill>
                  <a:srgbClr val="C00000"/>
                </a:solidFill>
              </a:rPr>
              <a:t>события и ситуации</a:t>
            </a:r>
            <a:r>
              <a:rPr lang="ru-RU" sz="2400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3635896" y="3125717"/>
            <a:ext cx="439179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2400" dirty="0">
                <a:solidFill>
                  <a:srgbClr val="0070C0"/>
                </a:solidFill>
              </a:rPr>
              <a:t>3. </a:t>
            </a:r>
            <a:r>
              <a:rPr lang="ru-RU" sz="2400" b="1" dirty="0">
                <a:solidFill>
                  <a:srgbClr val="0070C0"/>
                </a:solidFill>
              </a:rPr>
              <a:t>Живите под </a:t>
            </a:r>
            <a:r>
              <a:rPr lang="ru-RU" sz="2400" b="1" u="sng" dirty="0">
                <a:solidFill>
                  <a:srgbClr val="0070C0"/>
                </a:solidFill>
              </a:rPr>
              <a:t>девизом</a:t>
            </a:r>
            <a:r>
              <a:rPr lang="ru-RU" sz="2400" b="1" dirty="0">
                <a:solidFill>
                  <a:srgbClr val="0070C0"/>
                </a:solidFill>
              </a:rPr>
              <a:t> «В целом всё хорошо, 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</a:rPr>
              <a:t>а то, что делается – делается к </a:t>
            </a:r>
            <a:r>
              <a:rPr lang="ru-RU" sz="2400" b="1" dirty="0" smtClean="0">
                <a:solidFill>
                  <a:srgbClr val="0070C0"/>
                </a:solidFill>
              </a:rPr>
              <a:t>лучшему».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131840" y="4576587"/>
            <a:ext cx="561662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</a:rPr>
              <a:t>4</a:t>
            </a:r>
            <a:r>
              <a:rPr lang="ru-RU" sz="2400" b="1" dirty="0">
                <a:solidFill>
                  <a:srgbClr val="C00000"/>
                </a:solidFill>
              </a:rPr>
              <a:t>. Воспринимайте неудовлетворительные обстоятельства жизни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как </a:t>
            </a:r>
            <a:r>
              <a:rPr lang="ru-RU" sz="2400" b="1" u="sng" dirty="0">
                <a:solidFill>
                  <a:srgbClr val="C00000"/>
                </a:solidFill>
              </a:rPr>
              <a:t>временные</a:t>
            </a:r>
            <a:r>
              <a:rPr lang="ru-RU" sz="2400" b="1" dirty="0">
                <a:solidFill>
                  <a:srgbClr val="C00000"/>
                </a:solidFill>
              </a:rPr>
              <a:t> и пытайтесь изменить их к лучшему.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 idx="4294967295"/>
          </p:nvPr>
        </p:nvSpPr>
        <p:spPr>
          <a:xfrm>
            <a:off x="467544" y="0"/>
            <a:ext cx="5122912" cy="1282154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Профилактика неблагоприятных эмоциональных состояний</a:t>
            </a:r>
          </a:p>
        </p:txBody>
      </p:sp>
      <p:pic>
        <p:nvPicPr>
          <p:cNvPr id="30724" name="Picture 4" descr="http://im7-tub.yandex.net/i?id=118263408&amp;tov=7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r:link="rId3" cstate="print"/>
          <a:srcRect/>
          <a:stretch>
            <a:fillRect/>
          </a:stretch>
        </p:blipFill>
        <p:spPr>
          <a:xfrm>
            <a:off x="395536" y="2564904"/>
            <a:ext cx="2649538" cy="2405062"/>
          </a:xfrm>
          <a:noFill/>
          <a:ln w="25400">
            <a:solidFill>
              <a:srgbClr val="008000"/>
            </a:solidFill>
          </a:ln>
        </p:spPr>
      </p:pic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3059832" y="1456358"/>
            <a:ext cx="591366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</a:rPr>
              <a:t>5</a:t>
            </a:r>
            <a:r>
              <a:rPr lang="ru-RU" sz="2400" b="1" dirty="0">
                <a:solidFill>
                  <a:srgbClr val="C00000"/>
                </a:solidFill>
              </a:rPr>
              <a:t>. Подмечайте свои достижения и успехи, </a:t>
            </a:r>
            <a:r>
              <a:rPr lang="ru-RU" sz="2400" b="1" u="sng" dirty="0">
                <a:solidFill>
                  <a:srgbClr val="C00000"/>
                </a:solidFill>
              </a:rPr>
              <a:t>хвалите </a:t>
            </a:r>
            <a:r>
              <a:rPr lang="ru-RU" sz="2400" b="1" dirty="0">
                <a:solidFill>
                  <a:srgbClr val="C00000"/>
                </a:solidFill>
              </a:rPr>
              <a:t>себя за них, радуйтесь достигнутым целям.</a:t>
            </a: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3779913" y="2685414"/>
            <a:ext cx="509262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</a:rPr>
              <a:t>6. </a:t>
            </a:r>
            <a:r>
              <a:rPr lang="ru-RU" sz="2400" b="1" u="sng" dirty="0">
                <a:solidFill>
                  <a:srgbClr val="0070C0"/>
                </a:solidFill>
              </a:rPr>
              <a:t>Не «пережёвывайте»</a:t>
            </a:r>
            <a:r>
              <a:rPr lang="ru-RU" sz="2400" b="1" dirty="0">
                <a:solidFill>
                  <a:srgbClr val="0070C0"/>
                </a:solidFill>
              </a:rPr>
              <a:t> в уме конфликты и допущенные ошибки. Осознайте их причину, сделайте выводы и найдите </a:t>
            </a:r>
            <a:r>
              <a:rPr lang="ru-RU" sz="2400" b="1" dirty="0" smtClean="0">
                <a:solidFill>
                  <a:srgbClr val="0070C0"/>
                </a:solidFill>
              </a:rPr>
              <a:t>выход.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3419873" y="4616466"/>
            <a:ext cx="511256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</a:rPr>
              <a:t>7. </a:t>
            </a:r>
            <a:r>
              <a:rPr lang="ru-RU" sz="2400" b="1" dirty="0">
                <a:solidFill>
                  <a:srgbClr val="C00000"/>
                </a:solidFill>
              </a:rPr>
              <a:t>Если возникла проблема, конфликт,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решайте их </a:t>
            </a:r>
            <a:r>
              <a:rPr lang="ru-RU" sz="2400" b="1" u="sng" dirty="0">
                <a:solidFill>
                  <a:srgbClr val="C00000"/>
                </a:solidFill>
              </a:rPr>
              <a:t>своевременно</a:t>
            </a:r>
            <a:r>
              <a:rPr lang="ru-RU" sz="2400" b="1" dirty="0">
                <a:solidFill>
                  <a:srgbClr val="C00000"/>
                </a:solidFill>
              </a:rPr>
              <a:t> и обдуманно.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 idx="4294967295"/>
          </p:nvPr>
        </p:nvSpPr>
        <p:spPr>
          <a:xfrm>
            <a:off x="323528" y="188640"/>
            <a:ext cx="5471839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Профилактика неблагоприятных эмоциональных состояний</a:t>
            </a:r>
          </a:p>
        </p:txBody>
      </p:sp>
      <p:pic>
        <p:nvPicPr>
          <p:cNvPr id="31748" name="Picture 4" descr="http://im7-tub.yandex.net/i?id=61478129&amp;tov=7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r:link="rId3" cstate="print"/>
          <a:srcRect/>
          <a:stretch>
            <a:fillRect/>
          </a:stretch>
        </p:blipFill>
        <p:spPr>
          <a:xfrm>
            <a:off x="611560" y="2492896"/>
            <a:ext cx="2624137" cy="2333625"/>
          </a:xfrm>
          <a:noFill/>
          <a:ln w="25400">
            <a:solidFill>
              <a:srgbClr val="008000"/>
            </a:solidFill>
          </a:ln>
        </p:spPr>
      </p:pic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4139952" y="1828644"/>
            <a:ext cx="468052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</a:rPr>
              <a:t>8</a:t>
            </a:r>
            <a:r>
              <a:rPr lang="ru-RU" sz="2400" b="1" dirty="0">
                <a:solidFill>
                  <a:srgbClr val="C00000"/>
                </a:solidFill>
              </a:rPr>
              <a:t>. Дольше и чаще </a:t>
            </a:r>
            <a:r>
              <a:rPr lang="ru-RU" sz="2400" b="1" u="sng" dirty="0">
                <a:solidFill>
                  <a:srgbClr val="C00000"/>
                </a:solidFill>
              </a:rPr>
              <a:t>общайтесь</a:t>
            </a:r>
            <a:r>
              <a:rPr lang="ru-RU" sz="2400" b="1" dirty="0">
                <a:solidFill>
                  <a:srgbClr val="C00000"/>
                </a:solidFill>
              </a:rPr>
              <a:t> с приятными людьми.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С теми же, кто неприятен,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мягко и незаметно ограничивайте общение.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Если взаимодействие с малоприятным человеком неизбежно,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убедите себя, что происходящее не стоит того,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чтобы реагировать эмоционально.</a:t>
            </a:r>
          </a:p>
          <a:p>
            <a:pPr algn="ctr" eaLnBrk="0" hangingPunct="0"/>
            <a:endParaRPr lang="ru-RU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 idx="4294967295"/>
          </p:nvPr>
        </p:nvSpPr>
        <p:spPr>
          <a:xfrm>
            <a:off x="467544" y="188640"/>
            <a:ext cx="5050904" cy="1210146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Профилактика неблагоприятных эмоциональных состояний</a:t>
            </a:r>
          </a:p>
        </p:txBody>
      </p:sp>
      <p:pic>
        <p:nvPicPr>
          <p:cNvPr id="32772" name="Picture 4" descr="http://im5-tub.yandex.net/i?id=131167721&amp;tov=5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r:link="rId3" cstate="print"/>
          <a:srcRect/>
          <a:stretch>
            <a:fillRect/>
          </a:stretch>
        </p:blipFill>
        <p:spPr>
          <a:xfrm>
            <a:off x="395536" y="2420888"/>
            <a:ext cx="2551112" cy="2405062"/>
          </a:xfrm>
          <a:noFill/>
          <a:ln w="25400">
            <a:solidFill>
              <a:srgbClr val="008000"/>
            </a:solidFill>
          </a:ln>
        </p:spPr>
      </p:pic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3419475" y="1280111"/>
            <a:ext cx="52197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</a:rPr>
              <a:t>9. </a:t>
            </a:r>
            <a:r>
              <a:rPr lang="ru-RU" sz="2400" b="1" u="sng" dirty="0">
                <a:solidFill>
                  <a:srgbClr val="C00000"/>
                </a:solidFill>
              </a:rPr>
              <a:t>Признавайте</a:t>
            </a:r>
            <a:r>
              <a:rPr lang="ru-RU" sz="2400" b="1" dirty="0">
                <a:solidFill>
                  <a:srgbClr val="C00000"/>
                </a:solidFill>
              </a:rPr>
              <a:t> за любым человеком право на свободное проявление его индивидуальности.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Каждый проявляет свою индивидуальность так, как ему удобно,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а не так, как это делаете вы или как бы вам хотелось.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Будьте более </a:t>
            </a:r>
            <a:r>
              <a:rPr lang="ru-RU" sz="2400" b="1" u="sng" dirty="0">
                <a:solidFill>
                  <a:srgbClr val="C00000"/>
                </a:solidFill>
              </a:rPr>
              <a:t>гибким </a:t>
            </a:r>
            <a:r>
              <a:rPr lang="ru-RU" sz="2400" b="1" dirty="0">
                <a:solidFill>
                  <a:srgbClr val="C00000"/>
                </a:solidFill>
              </a:rPr>
              <a:t>в оценках других людей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и не старайтесь переделать партнёра, подогнать его под себя.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5266928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Профилактика неблагоприятных эмоциональных состояний</a:t>
            </a:r>
          </a:p>
        </p:txBody>
      </p:sp>
      <p:pic>
        <p:nvPicPr>
          <p:cNvPr id="33796" name="Picture 4" descr="http://im3-tub.yandex.net/i?id=16875142&amp;tov=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r:link="rId3" cstate="print"/>
          <a:srcRect/>
          <a:stretch>
            <a:fillRect/>
          </a:stretch>
        </p:blipFill>
        <p:spPr>
          <a:xfrm>
            <a:off x="683568" y="2492896"/>
            <a:ext cx="2479675" cy="2260600"/>
          </a:xfrm>
          <a:noFill/>
          <a:ln w="25400">
            <a:solidFill>
              <a:srgbClr val="008000"/>
            </a:solidFill>
          </a:ln>
        </p:spPr>
      </p:pic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4067175" y="1664524"/>
            <a:ext cx="449897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</a:rPr>
              <a:t>10</a:t>
            </a:r>
            <a:r>
              <a:rPr lang="ru-RU" sz="2400" b="1" dirty="0">
                <a:solidFill>
                  <a:srgbClr val="C00000"/>
                </a:solidFill>
              </a:rPr>
              <a:t>. </a:t>
            </a:r>
            <a:r>
              <a:rPr lang="ru-RU" sz="2400" b="1" u="sng" dirty="0">
                <a:solidFill>
                  <a:srgbClr val="C00000"/>
                </a:solidFill>
              </a:rPr>
              <a:t>Развивайте динамичность установок</a:t>
            </a:r>
            <a:r>
              <a:rPr lang="ru-RU" sz="2400" b="1" dirty="0">
                <a:solidFill>
                  <a:srgbClr val="C00000"/>
                </a:solidFill>
              </a:rPr>
              <a:t>.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Человек с большим количеством разных целей, обладающий способностью их заменять в случае неудачи, защищён от </a:t>
            </a:r>
            <a:r>
              <a:rPr lang="ru-RU" sz="2400" b="1" dirty="0" smtClean="0">
                <a:solidFill>
                  <a:srgbClr val="C00000"/>
                </a:solidFill>
              </a:rPr>
              <a:t>стрессов </a:t>
            </a:r>
            <a:r>
              <a:rPr lang="ru-RU" sz="2400" b="1" dirty="0">
                <a:solidFill>
                  <a:srgbClr val="C00000"/>
                </a:solidFill>
              </a:rPr>
              <a:t>лучше,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чем тот, кто ориентирован на достижение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единственного, главного конкретного результата.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5266928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Профилактика неблагоприятных эмоциональных состояний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3779913" y="1868127"/>
            <a:ext cx="417646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11. Самую полноценную разрядку дают занятия </a:t>
            </a:r>
            <a:r>
              <a:rPr lang="ru-RU" sz="2400" b="1" u="sng" dirty="0" smtClean="0">
                <a:solidFill>
                  <a:srgbClr val="C00000"/>
                </a:solidFill>
              </a:rPr>
              <a:t>спортом.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Большая часть «энергии гнева» копится в мышцах плеч, рук и пальцах, а также в горле. Поэтому в состоянии стресса можно выжать полотенце, даже сухое, и </a:t>
            </a:r>
            <a:r>
              <a:rPr lang="ru-RU" sz="2400" b="1" u="sng" dirty="0" smtClean="0">
                <a:solidFill>
                  <a:srgbClr val="C00000"/>
                </a:solidFill>
              </a:rPr>
              <a:t>петь.</a:t>
            </a:r>
            <a:endParaRPr lang="ru-RU" sz="2400" b="1" u="sng" dirty="0">
              <a:solidFill>
                <a:srgbClr val="C00000"/>
              </a:solidFill>
            </a:endParaRPr>
          </a:p>
        </p:txBody>
      </p:sp>
      <p:pic>
        <p:nvPicPr>
          <p:cNvPr id="22530" name="Picture 2" descr="http://im0-tub-ru.yandex.net/i?id=376112813-41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2591402"/>
            <a:ext cx="2952329" cy="249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74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5266928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Профилактика неблагоприятных эмоциональных состояний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3779912" y="2648219"/>
            <a:ext cx="489654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12. Благотворное влияние оказывает </a:t>
            </a:r>
            <a:r>
              <a:rPr lang="ru-RU" sz="2400" b="1" u="sng" dirty="0" smtClean="0">
                <a:solidFill>
                  <a:srgbClr val="C00000"/>
                </a:solidFill>
              </a:rPr>
              <a:t>природа</a:t>
            </a:r>
            <a:r>
              <a:rPr lang="ru-RU" sz="2400" b="1" dirty="0" smtClean="0">
                <a:solidFill>
                  <a:srgbClr val="C00000"/>
                </a:solidFill>
              </a:rPr>
              <a:t>. Простая прогулка в парке способна вернуть душевное равновесие и работоспособность даже в самых трудных ситуациях. </a:t>
            </a:r>
            <a:endParaRPr lang="ru-RU" sz="2400" b="1" u="sng" dirty="0">
              <a:solidFill>
                <a:srgbClr val="C00000"/>
              </a:solidFill>
            </a:endParaRPr>
          </a:p>
        </p:txBody>
      </p:sp>
      <p:pic>
        <p:nvPicPr>
          <p:cNvPr id="23554" name="Picture 2" descr="http://im5-tub-ru.yandex.net/i?id=294034239-48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64904"/>
            <a:ext cx="324036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04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5266928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Профилактика неблагоприятных эмоциональных состояний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3779912" y="2463554"/>
            <a:ext cx="489654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13. Используйте </a:t>
            </a:r>
            <a:r>
              <a:rPr lang="ru-RU" sz="2800" b="1" u="sng" dirty="0" smtClean="0">
                <a:solidFill>
                  <a:srgbClr val="C00000"/>
                </a:solidFill>
              </a:rPr>
              <a:t>дыхательную гимнастику</a:t>
            </a:r>
            <a:r>
              <a:rPr lang="ru-RU" sz="2800" b="1" dirty="0" smtClean="0">
                <a:solidFill>
                  <a:srgbClr val="C00000"/>
                </a:solidFill>
              </a:rPr>
              <a:t> в сочетании с мысленными </a:t>
            </a:r>
            <a:r>
              <a:rPr lang="ru-RU" sz="2800" b="1" dirty="0" smtClean="0">
                <a:solidFill>
                  <a:srgbClr val="C00000"/>
                </a:solidFill>
              </a:rPr>
              <a:t>образами и упражнения на релаксацию.</a:t>
            </a:r>
            <a:endParaRPr lang="ru-RU" sz="2800" b="1" u="sng" dirty="0">
              <a:solidFill>
                <a:srgbClr val="C00000"/>
              </a:solidFill>
            </a:endParaRPr>
          </a:p>
        </p:txBody>
      </p:sp>
      <p:pic>
        <p:nvPicPr>
          <p:cNvPr id="24578" name="Picture 2" descr="http://stat18.privet.ru/lr/0a2d8a24668e3055d05c49d31346ec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6" y="2540202"/>
            <a:ext cx="2847583" cy="232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79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Понятие  стрессоустойчивости</a:t>
            </a:r>
            <a:endParaRPr dirty="0"/>
          </a:p>
        </p:txBody>
      </p:sp>
      <p:sp>
        <p:nvSpPr>
          <p:cNvPr id="10242" name="Объект 2"/>
          <p:cNvSpPr>
            <a:spLocks noGrp="1"/>
          </p:cNvSpPr>
          <p:nvPr>
            <p:ph idx="1"/>
          </p:nvPr>
        </p:nvSpPr>
        <p:spPr>
          <a:xfrm>
            <a:off x="642938" y="1412776"/>
            <a:ext cx="8249542" cy="4802287"/>
          </a:xfrm>
          <a:solidFill>
            <a:schemeClr val="bg1">
              <a:alpha val="69019"/>
            </a:schemeClr>
          </a:solidFill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36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3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совокупность личностных качеств, позволяющих человеку переносить значительные интеллектуальные, волевые и эмоциональные нагрузки (перегрузки) без особых вредных последствий для деятельности, окружающих людей и собственного здоровья.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5266928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Профилактика неблагоприятных эмоциональных состояний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3779912" y="3190463"/>
            <a:ext cx="453650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14. Помогает снять нервное напряжение прослушивание приятной </a:t>
            </a:r>
            <a:r>
              <a:rPr lang="ru-RU" sz="2800" b="1" u="sng" dirty="0" smtClean="0">
                <a:solidFill>
                  <a:srgbClr val="C00000"/>
                </a:solidFill>
              </a:rPr>
              <a:t>музыки, рисование и водные процедуры.</a:t>
            </a:r>
            <a:endParaRPr lang="ru-RU" sz="2800" b="1" u="sng" dirty="0">
              <a:solidFill>
                <a:srgbClr val="C00000"/>
              </a:solidFill>
            </a:endParaRPr>
          </a:p>
        </p:txBody>
      </p:sp>
      <p:pic>
        <p:nvPicPr>
          <p:cNvPr id="25602" name="Picture 2" descr="http://im3-tub-ru.yandex.net/i?id=335102375-02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55" y="2420889"/>
            <a:ext cx="2159122" cy="165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http://im5-tub-ru.yandex.net/i?id=279180593-14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539" y="4149080"/>
            <a:ext cx="2385053" cy="178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 descr="http://vologda-portal.ru/upload/iblock/74e/risovani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681326"/>
            <a:ext cx="2232248" cy="167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60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 smtClean="0"/>
              <a:t>Позитивное отношение к жизни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0948" y="1628800"/>
            <a:ext cx="8229600" cy="4837273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можешь изменить ситуацию – измени её, </a:t>
            </a:r>
          </a:p>
          <a:p>
            <a:pPr marL="0" indent="0" algn="ctr">
              <a:buNone/>
            </a:pPr>
            <a:r>
              <a:rPr lang="ru-RU" sz="48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можешь изменить обстоятельства – </a:t>
            </a:r>
            <a:r>
              <a:rPr lang="ru-RU" sz="48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измени своё отношение к ним!</a:t>
            </a:r>
            <a:endParaRPr lang="ru-RU" sz="4800" b="1" i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 smtClean="0"/>
              <a:t>Стресс</a:t>
            </a:r>
            <a:endParaRPr dirty="0"/>
          </a:p>
        </p:txBody>
      </p:sp>
      <p:sp>
        <p:nvSpPr>
          <p:cNvPr id="11266" name="Содержимое 2"/>
          <p:cNvSpPr>
            <a:spLocks noGrp="1"/>
          </p:cNvSpPr>
          <p:nvPr>
            <p:ph idx="1"/>
          </p:nvPr>
        </p:nvSpPr>
        <p:spPr>
          <a:xfrm>
            <a:off x="755576" y="1196752"/>
            <a:ext cx="8064896" cy="4968552"/>
          </a:xfrm>
          <a:solidFill>
            <a:schemeClr val="bg1">
              <a:alpha val="69019"/>
            </a:schemeClr>
          </a:solidFill>
        </p:spPr>
        <p:txBody>
          <a:bodyPr/>
          <a:lstStyle/>
          <a:p>
            <a:pPr>
              <a:buFont typeface="Arial" charset="0"/>
              <a:buNone/>
            </a:pPr>
            <a:r>
              <a:rPr lang="ru-RU" b="1" dirty="0" smtClean="0">
                <a:solidFill>
                  <a:srgbClr val="FFC000"/>
                </a:solidFill>
              </a:rPr>
              <a:t>        </a:t>
            </a:r>
            <a:r>
              <a:rPr lang="ru-RU" sz="3600" b="1" dirty="0" smtClean="0">
                <a:solidFill>
                  <a:srgbClr val="FFC000"/>
                </a:solidFill>
              </a:rPr>
              <a:t> </a:t>
            </a:r>
            <a:r>
              <a:rPr lang="ru-RU" sz="4000" b="1" i="1" dirty="0" smtClean="0">
                <a:solidFill>
                  <a:srgbClr val="6A33CD"/>
                </a:solidFill>
              </a:rPr>
              <a:t>– это состояние сильной и длительной психической напряженности, вызванное трудностями, опасностями, которые возникают при решении важной для человека задачи.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Признаки стресса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90948" y="1268760"/>
            <a:ext cx="6241292" cy="5589240"/>
          </a:xfrm>
        </p:spPr>
        <p:txBody>
          <a:bodyPr/>
          <a:lstStyle/>
          <a:p>
            <a:r>
              <a:rPr lang="ru-RU" sz="2800" dirty="0" smtClean="0"/>
              <a:t>Расстройство всех видов памяти</a:t>
            </a:r>
          </a:p>
          <a:p>
            <a:endParaRPr lang="ru-RU" sz="2800" dirty="0"/>
          </a:p>
          <a:p>
            <a:endParaRPr lang="ru-RU" sz="2800" dirty="0" smtClean="0"/>
          </a:p>
          <a:p>
            <a:endParaRPr lang="ru-RU" sz="2800" dirty="0"/>
          </a:p>
          <a:p>
            <a:endParaRPr lang="ru-RU" sz="2800" dirty="0" smtClean="0"/>
          </a:p>
          <a:p>
            <a:r>
              <a:rPr lang="ru-RU" sz="2800" dirty="0" smtClean="0"/>
              <a:t>Рассеянное </a:t>
            </a:r>
            <a:r>
              <a:rPr lang="ru-RU" sz="2800" dirty="0"/>
              <a:t>внимание </a:t>
            </a:r>
          </a:p>
        </p:txBody>
      </p:sp>
      <p:pic>
        <p:nvPicPr>
          <p:cNvPr id="6" name="Picture 2" descr="http://immunar.ru/uploads/2012/03/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72815"/>
            <a:ext cx="3168352" cy="219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http://img-fotki.yandex.ru/get/5628/10706545.582/0_7fb3b_ff744b10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452" y="4437112"/>
            <a:ext cx="3471540" cy="211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70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33" y="44624"/>
            <a:ext cx="6060035" cy="93610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 smtClean="0"/>
              <a:t>Признаки стресса</a:t>
            </a:r>
            <a:endParaRPr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836712"/>
            <a:ext cx="849694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З</a:t>
            </a:r>
            <a:r>
              <a:rPr lang="ru-RU" sz="3200" dirty="0" smtClean="0"/>
              <a:t>атрудненное </a:t>
            </a:r>
          </a:p>
          <a:p>
            <a:r>
              <a:rPr lang="ru-RU" sz="3200" dirty="0"/>
              <a:t> </a:t>
            </a:r>
            <a:r>
              <a:rPr lang="ru-RU" sz="3200" dirty="0" smtClean="0"/>
              <a:t>    или ускоренное</a:t>
            </a:r>
          </a:p>
          <a:p>
            <a:r>
              <a:rPr lang="ru-RU" sz="3200" dirty="0" smtClean="0"/>
              <a:t>мышление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3200" dirty="0" smtClean="0"/>
          </a:p>
          <a:p>
            <a:endParaRPr lang="ru-RU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Речевая </a:t>
            </a:r>
            <a:r>
              <a:rPr lang="ru-RU" sz="3200" dirty="0"/>
              <a:t>заторможенность или повышенная </a:t>
            </a:r>
            <a:r>
              <a:rPr lang="ru-RU" sz="3200" dirty="0" smtClean="0"/>
              <a:t>активность</a:t>
            </a:r>
            <a:endParaRPr lang="ru-RU" sz="3200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268760"/>
            <a:ext cx="3614911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390263"/>
            <a:ext cx="324036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 smtClean="0"/>
              <a:t>Признаки стресса</a:t>
            </a:r>
            <a:endParaRPr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836713"/>
            <a:ext cx="75608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Ускоренное  переживание 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 времени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800" dirty="0" smtClean="0"/>
          </a:p>
          <a:p>
            <a:endParaRPr lang="ru-RU" sz="2800" dirty="0" smtClean="0"/>
          </a:p>
          <a:p>
            <a:endParaRPr lang="ru-RU" sz="2800" dirty="0"/>
          </a:p>
          <a:p>
            <a:endParaRPr lang="ru-RU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Двигательная </a:t>
            </a:r>
            <a:r>
              <a:rPr lang="ru-RU" sz="2800" dirty="0"/>
              <a:t>скованность </a:t>
            </a:r>
            <a:endParaRPr lang="ru-RU" sz="2800" dirty="0" smtClean="0"/>
          </a:p>
          <a:p>
            <a:r>
              <a:rPr lang="ru-RU" sz="2800" dirty="0"/>
              <a:t> </a:t>
            </a:r>
            <a:r>
              <a:rPr lang="ru-RU" sz="2800" dirty="0" smtClean="0"/>
              <a:t>  или беспокойство</a:t>
            </a:r>
            <a:endParaRPr lang="ru-RU" sz="28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305518"/>
            <a:ext cx="3168352" cy="2339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789040"/>
            <a:ext cx="3312368" cy="2537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955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 smtClean="0"/>
              <a:t>Признаки стресса</a:t>
            </a:r>
            <a:endParaRPr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908721"/>
            <a:ext cx="8208912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Зевота</a:t>
            </a:r>
            <a:r>
              <a:rPr lang="ru-RU" sz="2800" dirty="0"/>
              <a:t>, беспричинные слезы или смех, покраснения или бледность лица, дрожь пальцев, зуд тела и т.п</a:t>
            </a:r>
            <a:r>
              <a:rPr lang="ru-RU" sz="28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852" y="3356992"/>
            <a:ext cx="2664296" cy="2080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21063"/>
            <a:ext cx="2857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450048"/>
            <a:ext cx="3096344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989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 smtClean="0"/>
              <a:t>Влияние стресса</a:t>
            </a:r>
            <a:endParaRPr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2678314"/>
              </p:ext>
            </p:extLst>
          </p:nvPr>
        </p:nvGraphicFramePr>
        <p:xfrm>
          <a:off x="490538" y="1124745"/>
          <a:ext cx="8229600" cy="5341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514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dirty="0" smtClean="0"/>
              <a:t>Конструктивное преодоление стресса</a:t>
            </a:r>
            <a:endParaRPr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0538" y="1268761"/>
            <a:ext cx="8229600" cy="5197128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Концентрация мыслей и энергии на том, что предстоит сделать, а не на допущенных или возможных ошибках;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Оптимистическая установка – вера в успех;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Состояние собранности, решимости добиться намеченного результата;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Адекватная оценка ситуации и своего состояния, и, как следствие, эффективная модель поведения.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P102023625_templat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TP102023625_template</Template>
  <TotalTime>913</TotalTime>
  <Words>625</Words>
  <Application>Microsoft Office PowerPoint</Application>
  <PresentationFormat>Экран (4:3)</PresentationFormat>
  <Paragraphs>114</Paragraphs>
  <Slides>21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TP102023625_template</vt:lpstr>
      <vt:lpstr>Лист Microsoft Excel 97-2003</vt:lpstr>
      <vt:lpstr>Стрессоустойчивость как профессиональное качество классного руководителя </vt:lpstr>
      <vt:lpstr>Понятие  стрессоустойчивости</vt:lpstr>
      <vt:lpstr>Стресс</vt:lpstr>
      <vt:lpstr>Признаки стресса</vt:lpstr>
      <vt:lpstr>Признаки стресса</vt:lpstr>
      <vt:lpstr>Признаки стресса</vt:lpstr>
      <vt:lpstr>Признаки стресса</vt:lpstr>
      <vt:lpstr>Влияние стресса</vt:lpstr>
      <vt:lpstr>Конструктивное преодоление стресса</vt:lpstr>
      <vt:lpstr>Стрессоустойчивость классных руководителей:</vt:lpstr>
      <vt:lpstr>Профилактика неблагоприятных эмоциональных состояний</vt:lpstr>
      <vt:lpstr>Профилактика неблагоприятных эмоциональных состояний</vt:lpstr>
      <vt:lpstr>Профилактика неблагоприятных эмоциональных состояний</vt:lpstr>
      <vt:lpstr>Профилактика неблагоприятных эмоциональных состояний</vt:lpstr>
      <vt:lpstr>Профилактика неблагоприятных эмоциональных состояний</vt:lpstr>
      <vt:lpstr>Профилактика неблагоприятных эмоциональных состояний</vt:lpstr>
      <vt:lpstr>Профилактика неблагоприятных эмоциональных состояний</vt:lpstr>
      <vt:lpstr>Профилактика неблагоприятных эмоциональных состояний</vt:lpstr>
      <vt:lpstr>Профилактика неблагоприятных эмоциональных состояний</vt:lpstr>
      <vt:lpstr>Профилактика неблагоприятных эмоциональных состояний</vt:lpstr>
      <vt:lpstr>Позитивное отношение к жизни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Nature Природа</dc:title>
  <dc:subject/>
  <dc:creator>Елена</dc:creator>
  <cp:keywords/>
  <dc:description/>
  <cp:lastModifiedBy>Кабинет № 19</cp:lastModifiedBy>
  <cp:revision>83</cp:revision>
  <dcterms:created xsi:type="dcterms:W3CDTF">2010-11-17T16:02:34Z</dcterms:created>
  <dcterms:modified xsi:type="dcterms:W3CDTF">2014-03-26T07:29:42Z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TC102023626</vt:lpwstr>
  </property>
</Properties>
</file>