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6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CC70-0CAE-4270-BC4F-C20643946841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971A3-B926-418D-B797-F512295FA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2A223-625F-4E38-AB50-D01AEB832215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EBA2B-8027-4E1E-BE20-B1B9B229A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3517-6239-46B6-9A71-5E3C01DD6C52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12AD-C614-4966-90EA-DE08D72DC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D025-6878-464E-9C7B-F8CB5D45A13D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6764-9130-437D-987A-062D3BF9F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90FA-D91D-4A67-A501-BE10706A8671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E978-03B3-4330-B7C2-889163408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E890-017C-4FA6-A79D-4789BA2D5FAC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C615-F039-43EF-881A-9CC1A9218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59FC-E5B7-4DA6-A85F-7F3820E4947E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FF2A8-CCA6-4AD6-B17C-3F338E135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FFDF-EC97-4962-BC11-B928CD938830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9586C-6C9C-453D-8A69-48BF93DB4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AA6F-3C14-47B3-8EDC-DA9064B29732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B0DE-BE0B-4E92-9303-52F69E706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BA4D-E3DD-48F4-926C-D43A17BD4DD1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6296-2C9D-47FC-B36D-49A322F4D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9180-EBF1-4763-A84A-89CDB73A9576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8649-02D7-48ED-A02B-190A721AB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299F15-F536-49A3-8556-F7484682F251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4E4958-D823-4ADE-B9DD-E6884A30B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В здоровом теле здоровый дух</a:t>
            </a:r>
            <a:endParaRPr lang="ru-RU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229600" cy="2571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</a:t>
            </a:r>
            <a:r>
              <a:rPr lang="ru-RU" smtClean="0"/>
              <a:t>Курение – еще одна вредная привычка, отвратительная для взора. Мерзкая для обоняния, вредная для мозга и очень опасная для легких.</a:t>
            </a:r>
          </a:p>
          <a:p>
            <a:pPr eaLnBrk="1" hangingPunct="1"/>
            <a:endParaRPr lang="ru-RU" smtClean="0"/>
          </a:p>
        </p:txBody>
      </p:sp>
      <p:pic>
        <p:nvPicPr>
          <p:cNvPr id="22531" name="Picture 2" descr="http://iskitim1.ru/wp-content/gallery/tabak/864a968378e37815dec7ec6317fb8bbc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286000"/>
            <a:ext cx="49625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29289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</a:t>
            </a:r>
            <a:r>
              <a:rPr lang="ru-RU" smtClean="0"/>
              <a:t>В дыме табака содержится более 30 ядовитых веществ: никотин, углекислый газ, окись углерода, синильная кислота, аммиак, смолистые вещества, органические кислоты и другие.</a:t>
            </a:r>
          </a:p>
          <a:p>
            <a:pPr eaLnBrk="1" hangingPunct="1"/>
            <a:endParaRPr lang="ru-RU" smtClean="0"/>
          </a:p>
        </p:txBody>
      </p:sp>
      <p:pic>
        <p:nvPicPr>
          <p:cNvPr id="23555" name="Picture 2" descr="http://img1.liveinternet.ru/images/attach/c/3/75/291/75291885_3155073_Kyreni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857500"/>
            <a:ext cx="59531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323850" y="188913"/>
            <a:ext cx="8229600" cy="2571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</a:t>
            </a:r>
            <a:r>
              <a:rPr lang="ru-RU" smtClean="0"/>
              <a:t>В 20 веке от табака погибли 100 000 000 человек. В 21 веке никотиновая зависимость выйдет на первое место и уложит в могилу миллиард землян.</a:t>
            </a:r>
          </a:p>
          <a:p>
            <a:pPr eaLnBrk="1" hangingPunct="1"/>
            <a:endParaRPr lang="ru-RU" smtClean="0"/>
          </a:p>
        </p:txBody>
      </p:sp>
      <p:pic>
        <p:nvPicPr>
          <p:cNvPr id="24579" name="Picture 2" descr="http://fc09.deviantart.net/fs51/f/2009/282/3/b/3b266afaa4a6b2bb959124be356d55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500313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58175" cy="2857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600" smtClean="0">
                <a:latin typeface="Arial" charset="0"/>
              </a:rPr>
              <a:t>    </a:t>
            </a:r>
            <a:r>
              <a:rPr lang="ru-RU" sz="2600" smtClean="0"/>
              <a:t>Каждый из нас при рождении получает замечательный подарок - здоровье. Поэтому привычка сохранять здоровье - это залог нормальной жизни для человека. А сформироваться эта привычка сможет только тогда, когда сам человек будет постоянно и регулярно заниматься тем, что приносит ему пользу: физической культурой, спортом, закаляться, правильно питаться и хорошо отдыхать!</a:t>
            </a:r>
            <a:endParaRPr lang="ru-RU" sz="2500" smtClean="0"/>
          </a:p>
          <a:p>
            <a:pPr eaLnBrk="1" hangingPunct="1">
              <a:lnSpc>
                <a:spcPct val="80000"/>
              </a:lnSpc>
            </a:pPr>
            <a:endParaRPr lang="ru-RU" sz="2500" smtClean="0">
              <a:solidFill>
                <a:srgbClr val="C00000"/>
              </a:solidFill>
            </a:endParaRPr>
          </a:p>
        </p:txBody>
      </p:sp>
      <p:pic>
        <p:nvPicPr>
          <p:cNvPr id="25602" name="Picture 2" descr="http://regionby.org/wp-content/uploads/2011/11/fiscult-prive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000375"/>
            <a:ext cx="4667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58175" cy="3143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 smtClean="0">
                <a:latin typeface="Arial" charset="0"/>
              </a:rPr>
              <a:t>   </a:t>
            </a:r>
            <a:r>
              <a:rPr lang="ru-RU" sz="2700" smtClean="0"/>
              <a:t>Рацион школьников обязательно должен содержать витамины, так как они повышают сопротивляемость организма к инфекционным заболеваниям. Поэтому нужно употреблять зелень, фрукты, овощные и фруктовые соки. Соблюдая режим питания, ни в коем случае нельзя переедать. Ученики, страдающие ожирением, чаще болеют, тяжело переносят любое заболевание. </a:t>
            </a:r>
          </a:p>
          <a:p>
            <a:pPr eaLnBrk="1" hangingPunct="1">
              <a:lnSpc>
                <a:spcPct val="90000"/>
              </a:lnSpc>
            </a:pPr>
            <a:endParaRPr lang="ru-RU" sz="2700" smtClean="0">
              <a:solidFill>
                <a:srgbClr val="C00000"/>
              </a:solidFill>
            </a:endParaRPr>
          </a:p>
        </p:txBody>
      </p:sp>
      <p:pic>
        <p:nvPicPr>
          <p:cNvPr id="26626" name="Picture 2" descr="http://nakurgane.ru/upload/blogs/9e8bc2c68fcd4717432f90a7b86b24d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714750"/>
            <a:ext cx="442912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329613" cy="5697538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Запомните ребята эти заповеди здоровья: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Ты должен почитать свое тело как величайшее проявление жизни.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Ты должен отказаться от ненатуральной пищи и возбуждающих напитков.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Ты должен питать свое тело только </a:t>
            </a:r>
            <a:r>
              <a:rPr lang="ru-RU" dirty="0" err="1" smtClean="0"/>
              <a:t>непереработанными</a:t>
            </a:r>
            <a:r>
              <a:rPr lang="ru-RU" dirty="0" smtClean="0"/>
              <a:t> живыми продуктами.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Ты должен восстанавливать свое тело путем разумного чередования активной физической деятельности и отдыхом.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Очищай свои клетки свежим воздухом, водой и солнцем.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329613" cy="3714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C00000"/>
                </a:solidFill>
                <a:latin typeface="Arial" charset="0"/>
              </a:rPr>
              <a:t>   </a:t>
            </a:r>
            <a:r>
              <a:rPr lang="ru-RU" sz="3000" b="1" smtClean="0">
                <a:solidFill>
                  <a:srgbClr val="C00000"/>
                </a:solidFill>
              </a:rPr>
              <a:t>Решай сегодня, каким ты будешь завтра!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C00000"/>
                </a:solidFill>
                <a:latin typeface="Arial" charset="0"/>
              </a:rPr>
              <a:t>   </a:t>
            </a:r>
            <a:r>
              <a:rPr lang="ru-RU" sz="3000" b="1" smtClean="0">
                <a:solidFill>
                  <a:srgbClr val="C00000"/>
                </a:solidFill>
              </a:rPr>
              <a:t>Природа создала всё, чтобы человек был счастлив.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C00000"/>
                </a:solidFill>
                <a:latin typeface="Arial" charset="0"/>
              </a:rPr>
              <a:t>   </a:t>
            </a:r>
            <a:r>
              <a:rPr lang="ru-RU" sz="3000" b="1" smtClean="0">
                <a:solidFill>
                  <a:srgbClr val="C00000"/>
                </a:solidFill>
              </a:rPr>
              <a:t>Деревья, яркое солнце, чистую воду, плодородную почву.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solidFill>
                  <a:srgbClr val="C00000"/>
                </a:solidFill>
                <a:latin typeface="Arial" charset="0"/>
              </a:rPr>
              <a:t>   </a:t>
            </a:r>
            <a:r>
              <a:rPr lang="ru-RU" sz="3000" b="1" smtClean="0">
                <a:solidFill>
                  <a:srgbClr val="C00000"/>
                </a:solidFill>
              </a:rPr>
              <a:t>И нас, людей, - сильных, красивых, здоровых, разумных. Человек рождается для счастья, и, кажется, нет места в его душе для злого духа и низменного порока.</a:t>
            </a:r>
          </a:p>
          <a:p>
            <a:pPr eaLnBrk="1" hangingPunct="1">
              <a:lnSpc>
                <a:spcPct val="80000"/>
              </a:lnSpc>
            </a:pPr>
            <a:endParaRPr lang="ru-RU" sz="3000" smtClean="0">
              <a:solidFill>
                <a:srgbClr val="C00000"/>
              </a:solidFill>
            </a:endParaRPr>
          </a:p>
        </p:txBody>
      </p:sp>
      <p:pic>
        <p:nvPicPr>
          <p:cNvPr id="28674" name="Picture 2" descr="http://cs10700.vkontakte.ru/u77578661/129566132/x_eb1961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789363"/>
            <a:ext cx="3784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4757738" cy="6000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smtClean="0">
                <a:solidFill>
                  <a:srgbClr val="C00000"/>
                </a:solidFill>
              </a:rPr>
              <a:t>Если ты любишь себя и ценишь свое здоровье, ты скажешь «нет» всему, что может принести тебе вред.</a:t>
            </a:r>
          </a:p>
          <a:p>
            <a:pPr eaLnBrk="1" hangingPunct="1"/>
            <a:endParaRPr lang="ru-RU" smtClean="0">
              <a:solidFill>
                <a:srgbClr val="C00000"/>
              </a:solidFill>
            </a:endParaRPr>
          </a:p>
        </p:txBody>
      </p:sp>
      <p:pic>
        <p:nvPicPr>
          <p:cNvPr id="29698" name="Picture 2" descr="http://img-fotki.yandex.ru/get/4701/79731543.5b/0_7a4d1_a3df0185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642938"/>
            <a:ext cx="3929063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539750" y="620713"/>
            <a:ext cx="8401050" cy="2286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 smtClean="0">
                <a:solidFill>
                  <a:srgbClr val="C00000"/>
                </a:solidFill>
              </a:rPr>
              <a:t>Будьте здоровы, ребята!</a:t>
            </a:r>
          </a:p>
        </p:txBody>
      </p:sp>
      <p:pic>
        <p:nvPicPr>
          <p:cNvPr id="30722" name="Picture 2" descr="http://cs410222.userapi.com/v410222232/1f7/-MMDplxnOY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060575"/>
            <a:ext cx="5791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3614738" cy="56975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700" smtClean="0">
                <a:solidFill>
                  <a:srgbClr val="215968"/>
                </a:solidFill>
              </a:rPr>
              <a:t>   </a:t>
            </a:r>
            <a:r>
              <a:rPr lang="ru-RU" sz="2700" smtClean="0">
                <a:solidFill>
                  <a:srgbClr val="1E1C11"/>
                </a:solidFill>
              </a:rPr>
              <a:t>  Здоровье человека – это главная ценность в жизни. Его не купить ни за какие деньги! Будучи больным, вы не сможете воплотить в жизнь свои мечты, не сможете отдать свои силы на преодоление жизненных задач, не сможете полностью реализоваться в современном мире.</a:t>
            </a:r>
          </a:p>
          <a:p>
            <a:pPr eaLnBrk="1" hangingPunct="1">
              <a:lnSpc>
                <a:spcPct val="80000"/>
              </a:lnSpc>
            </a:pPr>
            <a:endParaRPr lang="ru-RU" sz="2700" smtClean="0">
              <a:solidFill>
                <a:srgbClr val="215968"/>
              </a:solidFill>
            </a:endParaRPr>
          </a:p>
        </p:txBody>
      </p:sp>
      <p:pic>
        <p:nvPicPr>
          <p:cNvPr id="14338" name="Picture 2" descr="http://cs11282.userapi.com/u9925656/-14/x_670828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857250"/>
            <a:ext cx="4603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543925" cy="32146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1E1C11"/>
                </a:solidFill>
                <a:latin typeface="Arial" charset="0"/>
              </a:rPr>
              <a:t>  </a:t>
            </a:r>
            <a:r>
              <a:rPr lang="ru-RU" smtClean="0">
                <a:solidFill>
                  <a:srgbClr val="1E1C11"/>
                </a:solidFill>
              </a:rPr>
              <a:t> Хорошее здоровье – основа долгой, счастливой и полноценной жизни.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1E1C11"/>
                </a:solidFill>
                <a:latin typeface="Arial" charset="0"/>
              </a:rPr>
              <a:t>  </a:t>
            </a:r>
            <a:r>
              <a:rPr lang="ru-RU" smtClean="0">
                <a:solidFill>
                  <a:srgbClr val="1E1C11"/>
                </a:solidFill>
              </a:rPr>
              <a:t>Можно предотвратить все заболевания гораздо раньше, и для этого не потребуется каких-то сверхъестественных усилий.</a:t>
            </a:r>
          </a:p>
          <a:p>
            <a:pPr eaLnBrk="1" hangingPunct="1"/>
            <a:endParaRPr lang="ru-RU" smtClean="0"/>
          </a:p>
        </p:txBody>
      </p:sp>
      <p:pic>
        <p:nvPicPr>
          <p:cNvPr id="15362" name="Picture 2" descr="http://blog-medicina.ru/upload/medialibrary/9d1/9d1a39f3d6ee7567e5d8e15326ce9a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3000375"/>
            <a:ext cx="55006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142875" y="0"/>
            <a:ext cx="8543925" cy="4286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   </a:t>
            </a:r>
            <a:r>
              <a:rPr lang="ru-RU" smtClean="0"/>
              <a:t>Здоровый образ жизни предполагает оптимальный режим труда и отдыха, правильное питание, достаточную двигательную активность, личную гигиену, закаливание, искоренение вредных привычек, любовь к близким, позитивное восприятие жизни. </a:t>
            </a:r>
          </a:p>
        </p:txBody>
      </p:sp>
      <p:pic>
        <p:nvPicPr>
          <p:cNvPr id="16386" name="Picture 2" descr="http://cs10358.userapi.com/u18925230/113023481/x_9bacff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738563"/>
            <a:ext cx="403225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2"/>
          <p:cNvSpPr txBox="1">
            <a:spLocks/>
          </p:cNvSpPr>
          <p:nvPr/>
        </p:nvSpPr>
        <p:spPr bwMode="auto">
          <a:xfrm>
            <a:off x="609600" y="2214563"/>
            <a:ext cx="4605338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79388" y="260350"/>
            <a:ext cx="8229600" cy="2857500"/>
          </a:xfrm>
        </p:spPr>
        <p:txBody>
          <a:bodyPr/>
          <a:lstStyle/>
          <a:p>
            <a:pPr eaLnBrk="1" hangingPunct="1"/>
            <a:r>
              <a:rPr lang="ru-RU" smtClean="0"/>
              <a:t>Наркомания – смертельное заболевание, при котором хроническое влечение к наркотику настолько сильно, что без лечения прекратить употреблять невозможно.</a:t>
            </a:r>
          </a:p>
          <a:p>
            <a:pPr eaLnBrk="1" hangingPunct="1"/>
            <a:endParaRPr lang="ru-RU" smtClean="0"/>
          </a:p>
        </p:txBody>
      </p:sp>
      <p:pic>
        <p:nvPicPr>
          <p:cNvPr id="17411" name="Picture 2" descr="http://media.professionali.ru/processor/commentimages/original/2011/02/26/31517752-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714625"/>
            <a:ext cx="47434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8000" b="1" smtClean="0"/>
              <a:t> </a:t>
            </a:r>
            <a:r>
              <a:rPr lang="ru-RU" sz="8000" b="1" smtClean="0">
                <a:solidFill>
                  <a:srgbClr val="C00000"/>
                </a:solidFill>
              </a:rPr>
              <a:t>Наркотики    отнимают      наше будущее!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4400550" cy="650081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</a:rPr>
              <a:t>Алкоголь активно влияет на несформировавшийся организм, постепенно разрушая его. При попадании алкоголя внутрь организма, он разносится по крови ко всем органам, неблагоприятно действует на них вплоть до разрушения.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</a:rPr>
              <a:t>При систематическом употреблении алкоголя развивается опасная болезнь – алкоголизм.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</a:rPr>
              <a:t>Алкоголизм – это заболевание, вызванное длительным злоупотреблением спиртными напитками.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9458" name="Picture 2" descr="http://www.sibvaleo.info/products_pictures/alkogol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60350"/>
            <a:ext cx="3854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full_Kopiyaalkog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867150"/>
            <a:ext cx="387667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357188" y="357188"/>
            <a:ext cx="8329612" cy="24717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</a:t>
            </a:r>
            <a:r>
              <a:rPr lang="ru-RU" smtClean="0"/>
              <a:t>Как вам, наверное, уже известно, алкоголь особенно опасен для растущего организма: вызывает привыкание, отравления, а иногда и </a:t>
            </a:r>
            <a:r>
              <a:rPr lang="ru-RU" smtClean="0">
                <a:solidFill>
                  <a:srgbClr val="C00000"/>
                </a:solidFill>
              </a:rPr>
              <a:t>смерть.</a:t>
            </a:r>
          </a:p>
          <a:p>
            <a:pPr eaLnBrk="1" hangingPunct="1"/>
            <a:endParaRPr lang="ru-RU" smtClean="0"/>
          </a:p>
        </p:txBody>
      </p:sp>
      <p:pic>
        <p:nvPicPr>
          <p:cNvPr id="20482" name="Picture 2" descr="http://www.spy.kz/images/photo_6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636838"/>
            <a:ext cx="59531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ru-RU" smtClean="0">
                <a:solidFill>
                  <a:srgbClr val="FF0000"/>
                </a:solidFill>
              </a:rPr>
              <a:t>ЗАПОМНИТЕ! </a:t>
            </a:r>
            <a:r>
              <a:rPr lang="ru-RU" smtClean="0">
                <a:solidFill>
                  <a:srgbClr val="10253F"/>
                </a:solidFill>
              </a:rPr>
              <a:t>Алкоголь - это не привычка, а болезнь, которую нужно лечить, а ещё лучше не болеть. Алкоголик деградирует, становится безынтересен знакомым и друзьям, родным и в конечном результате бесполезным для нашей страны.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480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В здоровом теле здоровый дух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здоровом теле здоровый дух</dc:title>
  <dc:creator>Зайка</dc:creator>
  <cp:lastModifiedBy>ВолковаОД</cp:lastModifiedBy>
  <cp:revision>8</cp:revision>
  <dcterms:created xsi:type="dcterms:W3CDTF">2012-10-15T16:25:14Z</dcterms:created>
  <dcterms:modified xsi:type="dcterms:W3CDTF">2014-06-11T08:25:24Z</dcterms:modified>
</cp:coreProperties>
</file>