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70" r:id="rId6"/>
    <p:sldId id="267" r:id="rId7"/>
    <p:sldId id="269" r:id="rId8"/>
    <p:sldId id="259" r:id="rId9"/>
    <p:sldId id="260" r:id="rId10"/>
    <p:sldId id="261" r:id="rId11"/>
    <p:sldId id="262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85D-9096-4A4F-9B0F-3D481393A3A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F99-C23C-40D6-A4F3-2FEF0595D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9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85D-9096-4A4F-9B0F-3D481393A3A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F99-C23C-40D6-A4F3-2FEF0595D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08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85D-9096-4A4F-9B0F-3D481393A3A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F99-C23C-40D6-A4F3-2FEF0595D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4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85D-9096-4A4F-9B0F-3D481393A3A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F99-C23C-40D6-A4F3-2FEF0595D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6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85D-9096-4A4F-9B0F-3D481393A3A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F99-C23C-40D6-A4F3-2FEF0595D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4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85D-9096-4A4F-9B0F-3D481393A3A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F99-C23C-40D6-A4F3-2FEF0595D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2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85D-9096-4A4F-9B0F-3D481393A3A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F99-C23C-40D6-A4F3-2FEF0595D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1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85D-9096-4A4F-9B0F-3D481393A3A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F99-C23C-40D6-A4F3-2FEF0595D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1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85D-9096-4A4F-9B0F-3D481393A3A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F99-C23C-40D6-A4F3-2FEF0595D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1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85D-9096-4A4F-9B0F-3D481393A3A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F99-C23C-40D6-A4F3-2FEF0595D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1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85D-9096-4A4F-9B0F-3D481393A3A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F99-C23C-40D6-A4F3-2FEF0595D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8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9885D-9096-4A4F-9B0F-3D481393A3A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4F99-C23C-40D6-A4F3-2FEF0595D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6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5767" y="908720"/>
            <a:ext cx="4792466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Звук  </a:t>
            </a:r>
            <a:r>
              <a:rPr lang="ru-RU" sz="16600" b="1" dirty="0" smtClean="0">
                <a:solidFill>
                  <a:srgbClr val="C00000"/>
                </a:solidFill>
              </a:rPr>
              <a:t>Л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в  предложениях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3" y="4509120"/>
            <a:ext cx="41542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Мышка весело жила.</a:t>
            </a:r>
          </a:p>
          <a:p>
            <a:r>
              <a:rPr lang="ru-RU" sz="2800" dirty="0" smtClean="0"/>
              <a:t>На пуху в углу спала.</a:t>
            </a:r>
          </a:p>
          <a:p>
            <a:r>
              <a:rPr lang="ru-RU" sz="2800" dirty="0" smtClean="0"/>
              <a:t>Ела мышка хлеб и сало,</a:t>
            </a:r>
          </a:p>
          <a:p>
            <a:r>
              <a:rPr lang="ru-RU" sz="2800" dirty="0" smtClean="0"/>
              <a:t>Но всё мышке было мало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://i.allday.ru/uploads/posts/1193869117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476672"/>
            <a:ext cx="3734963" cy="46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935" y="4509120"/>
            <a:ext cx="38938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Веник пол подметал.</a:t>
            </a:r>
          </a:p>
          <a:p>
            <a:r>
              <a:rPr lang="ru-RU" sz="2800" dirty="0" smtClean="0"/>
              <a:t>Веник очень устал.</a:t>
            </a:r>
          </a:p>
          <a:p>
            <a:r>
              <a:rPr lang="ru-RU" sz="2800" dirty="0" smtClean="0"/>
              <a:t>Он чихнул, он зевнул</a:t>
            </a:r>
          </a:p>
          <a:p>
            <a:r>
              <a:rPr lang="ru-RU" sz="2800" dirty="0" smtClean="0"/>
              <a:t>И тихонько лёг под стул.</a:t>
            </a:r>
            <a:endParaRPr lang="ru-RU" sz="2800" dirty="0"/>
          </a:p>
        </p:txBody>
      </p:sp>
      <p:pic>
        <p:nvPicPr>
          <p:cNvPr id="3074" name="Picture 2" descr="http://www.ibis-online.ru/shopimages/x/600109_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9" r="25628"/>
          <a:stretch/>
        </p:blipFill>
        <p:spPr bwMode="auto">
          <a:xfrm rot="1396161">
            <a:off x="5056858" y="960015"/>
            <a:ext cx="2499889" cy="501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85866"/>
            <a:ext cx="53433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Молодцы!</a:t>
            </a:r>
            <a:endParaRPr lang="ru-RU" sz="88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4703"/>
            <a:ext cx="4772823" cy="40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75" y="5752420"/>
            <a:ext cx="3352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 ёлки иголки колки.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75" y="692696"/>
            <a:ext cx="3581708" cy="454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5436"/>
            <a:ext cx="5688632" cy="4656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159" y="5492058"/>
            <a:ext cx="417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Володя любит  футбол.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536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48198"/>
            <a:ext cx="4464496" cy="33390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3" r="24953"/>
          <a:stretch/>
        </p:blipFill>
        <p:spPr>
          <a:xfrm>
            <a:off x="5072248" y="2924956"/>
            <a:ext cx="1999282" cy="2370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4721" y="5566908"/>
            <a:ext cx="3534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Волк увидел белку.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40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ostoflora.ru/images/fialka/Fialki_na_balkon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781575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4537" y="5634575"/>
            <a:ext cx="3234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балконе фиалки.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000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4388" y="5229200"/>
            <a:ext cx="24552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Ползун ползёт,</a:t>
            </a:r>
          </a:p>
          <a:p>
            <a:pPr algn="ctr"/>
            <a:r>
              <a:rPr lang="ru-RU" sz="2800" dirty="0" smtClean="0"/>
              <a:t>иголки везёт.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19" y="791924"/>
            <a:ext cx="6412641" cy="42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78" y="4437112"/>
            <a:ext cx="34880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 у бабушки козёл ,</a:t>
            </a:r>
          </a:p>
          <a:p>
            <a:r>
              <a:rPr lang="ru-RU" sz="2800" dirty="0" smtClean="0"/>
              <a:t>Ох и умный был!</a:t>
            </a:r>
          </a:p>
          <a:p>
            <a:r>
              <a:rPr lang="ru-RU" sz="2800" dirty="0" smtClean="0"/>
              <a:t>Он и воду носил,</a:t>
            </a:r>
          </a:p>
          <a:p>
            <a:r>
              <a:rPr lang="ru-RU" sz="2800" dirty="0" smtClean="0"/>
              <a:t>Он и печку топил.</a:t>
            </a:r>
            <a:endParaRPr lang="ru-RU" sz="2800" dirty="0"/>
          </a:p>
        </p:txBody>
      </p:sp>
      <p:pic>
        <p:nvPicPr>
          <p:cNvPr id="1028" name="Picture 4" descr="http://1000igrushek.ru/components/com_virtuemart/shop_image/product/51145____________4f30ec55ef98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t="5636" r="7525" b="9351"/>
          <a:stretch/>
        </p:blipFill>
        <p:spPr bwMode="auto">
          <a:xfrm>
            <a:off x="3995936" y="485044"/>
            <a:ext cx="3812583" cy="395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7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560665"/>
            <a:ext cx="4543913" cy="5388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1988840"/>
            <a:ext cx="34292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Наступила зима.</a:t>
            </a:r>
          </a:p>
          <a:p>
            <a:r>
              <a:rPr lang="ru-RU" sz="2400" dirty="0" smtClean="0"/>
              <a:t>Выпало много снегу. </a:t>
            </a:r>
          </a:p>
          <a:p>
            <a:r>
              <a:rPr lang="ru-RU" sz="2400" dirty="0" smtClean="0"/>
              <a:t>Снег лежал на земле,</a:t>
            </a:r>
          </a:p>
          <a:p>
            <a:r>
              <a:rPr lang="ru-RU" sz="2400" dirty="0" smtClean="0"/>
              <a:t>на ёлках, на крышах </a:t>
            </a:r>
          </a:p>
          <a:p>
            <a:r>
              <a:rPr lang="ru-RU" sz="2400" dirty="0" smtClean="0"/>
              <a:t>домов. </a:t>
            </a:r>
          </a:p>
          <a:p>
            <a:r>
              <a:rPr lang="ru-RU" sz="2400" dirty="0" smtClean="0"/>
              <a:t>На улице было холодно. </a:t>
            </a:r>
          </a:p>
          <a:p>
            <a:r>
              <a:rPr lang="ru-RU" sz="2400" dirty="0" smtClean="0"/>
              <a:t>В доме было тепло – </a:t>
            </a:r>
          </a:p>
          <a:p>
            <a:r>
              <a:rPr lang="ru-RU" sz="2400" dirty="0" smtClean="0"/>
              <a:t>там горел свет </a:t>
            </a:r>
          </a:p>
          <a:p>
            <a:r>
              <a:rPr lang="ru-RU" sz="2400" dirty="0" smtClean="0"/>
              <a:t>и топилась печь.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98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25144"/>
            <a:ext cx="4076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Лена искала булавку.</a:t>
            </a:r>
          </a:p>
          <a:p>
            <a:r>
              <a:rPr lang="ru-RU" sz="2400" dirty="0" smtClean="0"/>
              <a:t>А булавка упала под лавку.</a:t>
            </a:r>
          </a:p>
          <a:p>
            <a:r>
              <a:rPr lang="ru-RU" sz="2400" dirty="0" smtClean="0"/>
              <a:t>Под лавку залезть было лень.</a:t>
            </a:r>
          </a:p>
          <a:p>
            <a:r>
              <a:rPr lang="ru-RU" sz="2400" dirty="0" smtClean="0"/>
              <a:t>Искала булавку весь день.</a:t>
            </a:r>
            <a:endParaRPr lang="ru-RU" sz="2400" dirty="0"/>
          </a:p>
        </p:txBody>
      </p:sp>
      <p:pic>
        <p:nvPicPr>
          <p:cNvPr id="5122" name="Picture 2" descr="http://img1.liveinternet.ru/images/attach/c/7/97/699/97699193_preview_bula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1430" flipH="1">
            <a:off x="5268010" y="3944534"/>
            <a:ext cx="2545467" cy="156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80" y="650305"/>
            <a:ext cx="2530599" cy="416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8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147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7</cp:revision>
  <dcterms:created xsi:type="dcterms:W3CDTF">2013-12-17T06:13:43Z</dcterms:created>
  <dcterms:modified xsi:type="dcterms:W3CDTF">2013-12-17T07:19:04Z</dcterms:modified>
</cp:coreProperties>
</file>