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4CB37-9ED7-4E50-89C1-D92CF65EB762}" type="datetimeFigureOut">
              <a:rPr lang="ru-RU" smtClean="0"/>
              <a:pPr/>
              <a:t>14.08.2012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EFEB4-CB47-4558-A439-38B820368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FEB4-CB47-4558-A439-38B820368D3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B80E-69C4-4FE0-AECD-D43AE527C3F4}" type="datetimeFigureOut">
              <a:rPr lang="ru-RU" smtClean="0"/>
              <a:pPr/>
              <a:t>14.08.2012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51D-E3FE-4894-96B1-0F7B32B33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B80E-69C4-4FE0-AECD-D43AE527C3F4}" type="datetimeFigureOut">
              <a:rPr lang="ru-RU" smtClean="0"/>
              <a:pPr/>
              <a:t>14.08.2012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51D-E3FE-4894-96B1-0F7B32B33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B80E-69C4-4FE0-AECD-D43AE527C3F4}" type="datetimeFigureOut">
              <a:rPr lang="ru-RU" smtClean="0"/>
              <a:pPr/>
              <a:t>14.08.2012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51D-E3FE-4894-96B1-0F7B32B33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B80E-69C4-4FE0-AECD-D43AE527C3F4}" type="datetimeFigureOut">
              <a:rPr lang="ru-RU" smtClean="0"/>
              <a:pPr/>
              <a:t>14.08.2012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51D-E3FE-4894-96B1-0F7B32B33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B80E-69C4-4FE0-AECD-D43AE527C3F4}" type="datetimeFigureOut">
              <a:rPr lang="ru-RU" smtClean="0"/>
              <a:pPr/>
              <a:t>14.08.2012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51D-E3FE-4894-96B1-0F7B32B33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B80E-69C4-4FE0-AECD-D43AE527C3F4}" type="datetimeFigureOut">
              <a:rPr lang="ru-RU" smtClean="0"/>
              <a:pPr/>
              <a:t>14.08.2012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51D-E3FE-4894-96B1-0F7B32B33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B80E-69C4-4FE0-AECD-D43AE527C3F4}" type="datetimeFigureOut">
              <a:rPr lang="ru-RU" smtClean="0"/>
              <a:pPr/>
              <a:t>14.08.2012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51D-E3FE-4894-96B1-0F7B32B33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B80E-69C4-4FE0-AECD-D43AE527C3F4}" type="datetimeFigureOut">
              <a:rPr lang="ru-RU" smtClean="0"/>
              <a:pPr/>
              <a:t>14.08.2012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51D-E3FE-4894-96B1-0F7B32B33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B80E-69C4-4FE0-AECD-D43AE527C3F4}" type="datetimeFigureOut">
              <a:rPr lang="ru-RU" smtClean="0"/>
              <a:pPr/>
              <a:t>14.08.2012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51D-E3FE-4894-96B1-0F7B32B33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B80E-69C4-4FE0-AECD-D43AE527C3F4}" type="datetimeFigureOut">
              <a:rPr lang="ru-RU" smtClean="0"/>
              <a:pPr/>
              <a:t>14.08.2012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51D-E3FE-4894-96B1-0F7B32B33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B80E-69C4-4FE0-AECD-D43AE527C3F4}" type="datetimeFigureOut">
              <a:rPr lang="ru-RU" smtClean="0"/>
              <a:pPr/>
              <a:t>14.08.2012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51D-E3FE-4894-96B1-0F7B32B33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1B80E-69C4-4FE0-AECD-D43AE527C3F4}" type="datetimeFigureOut">
              <a:rPr lang="ru-RU" smtClean="0"/>
              <a:pPr/>
              <a:t>14.08.2012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4851D-E3FE-4894-96B1-0F7B32B33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История создания поэмы М.Ю.Лермонтова «Мцыри»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717032"/>
            <a:ext cx="3819531" cy="299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1837 г., когда поэт начал работать над </a:t>
            </a:r>
            <a:r>
              <a:rPr lang="ru-RU" dirty="0" err="1" smtClean="0"/>
              <a:t>п</a:t>
            </a:r>
            <a:r>
              <a:rPr lang="ru-RU" dirty="0" smtClean="0"/>
              <a:t> поэмой «Мцыри», его посадили под арест в здание Главного штаба за стихотворение «Смерть поэта». А потом отправили прапорщиком в Нижегородский драгунский полк. В 1839 г. Поэма «Мцыри» была закончена.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этом году случилась дуэль Лермонтова с де </a:t>
            </a:r>
            <a:r>
              <a:rPr lang="ru-RU" dirty="0" err="1" smtClean="0"/>
              <a:t>Барантом</a:t>
            </a:r>
            <a:r>
              <a:rPr lang="ru-RU" dirty="0" smtClean="0"/>
              <a:t>, затем- военный суд, содержание под арестом. Эти сопоставления во многом объясняют романтический пафос стремления к свободе, который поэт выразил в поэме «Мцыри».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33337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Известный исследователь творчества Лермонтова И.Л.Андроников в книге «Лермонтов в Грузии в 1837 г.» пишет: «Перед Грузией стоял вопрос: быть поглощенной остальными феодальными странами- шахской Персией и султанской Турцией- или присоединиться к России. Присоединение к России обеспечивало Грузии безопасность от внешних врагов и представляло собой единственно возможный путь для развития ее экономики и культуры. Царь Ираклий </a:t>
            </a:r>
            <a:r>
              <a:rPr lang="en-US" dirty="0" smtClean="0"/>
              <a:t>II</a:t>
            </a:r>
            <a:r>
              <a:rPr lang="ru-RU" dirty="0" smtClean="0"/>
              <a:t> и Екатерина </a:t>
            </a:r>
            <a:r>
              <a:rPr lang="en-US" dirty="0" smtClean="0"/>
              <a:t>II </a:t>
            </a:r>
            <a:r>
              <a:rPr lang="ru-RU" dirty="0" smtClean="0"/>
              <a:t>в 1783 г. Подписали «трактат», по которому грузинский царь признавал верховную власть и покровительство российской императрицы, та же принимала  на себя защиту Грузии от внешних врагов… Георгий</a:t>
            </a:r>
            <a:r>
              <a:rPr lang="en-US" dirty="0" smtClean="0"/>
              <a:t> XII</a:t>
            </a:r>
            <a:r>
              <a:rPr lang="ru-RU" dirty="0" smtClean="0"/>
              <a:t> вручил судьбу Грузии России».</a:t>
            </a:r>
          </a:p>
          <a:p>
            <a:r>
              <a:rPr lang="ru-RU" dirty="0" smtClean="0"/>
              <a:t>Эти исторические факты объясняют последние строки 1-й главы. Отметим значение необычного эпитета, парадоксального словосочетания: «за гранью дружеских штыков».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После того как к России присоединилось Грузинское царство, перед Россией встала важная задача: обеспечить торговлю и безопасное сообщение с Закавказьем. Но путь в Грузию лежал через земли Северного Кавказа и через ущелье Главного Кавказского хребта, заселенных горскими народами, которые противились продвижению русской власти на Кавказ. Так началась кавказская война, длившаяся долгие годы.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После окончания войн с Наполеоном царское правительство решило повести с горцами более решительную борьбу. На Кавказ был послан генерал Ермолов А.П., прославившийся в сражениях Отечественной войны 1812 г. Он был назначен командующим войсками Кавказского корпуса и «</a:t>
            </a:r>
            <a:r>
              <a:rPr lang="ru-RU" dirty="0" err="1" smtClean="0"/>
              <a:t>главноуправляющим</a:t>
            </a:r>
            <a:r>
              <a:rPr lang="ru-RU" dirty="0" smtClean="0"/>
              <a:t>» в Грузию. Ермолов прибыл в Тифлис в 1816 г. Прежде всего он занялся постройкой укреплений на Северном Кавказе, вдоль берегов Терека и </a:t>
            </a:r>
            <a:r>
              <a:rPr lang="ru-RU" dirty="0" err="1" smtClean="0"/>
              <a:t>Сунжи</a:t>
            </a:r>
            <a:r>
              <a:rPr lang="ru-RU" dirty="0" smtClean="0"/>
              <a:t>. А через два года повел оттуда планомерное наступление в горы Центрального Кавказа.</a:t>
            </a:r>
          </a:p>
          <a:p>
            <a:r>
              <a:rPr lang="ru-RU" dirty="0" smtClean="0"/>
              <a:t>Таким образом, «русский генерал», оставивший мальчика в монастыре,- это генерал Ермолов.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Послепушкинское поколение-люди совсем «другой эпохи», жаждавшие деятельности и борьбы, тосковавшие по героическому и не находившие это в современной им жизни.</a:t>
            </a:r>
          </a:p>
          <a:p>
            <a:r>
              <a:rPr lang="ru-RU" dirty="0" smtClean="0"/>
              <a:t>Поколение Лермонтова оказалось в эпохе безвременья, эпохи длительной реакции после подъема времен Отечественной войны 1812 г., времен тайных обществ и демократических устремлений. Размышления о судьбе своих современников, о разочаровании, о бесцельности жизни, о безверии- во многих стихотворениях Лермонтова, например, «И скучно, и грустно, и некому руку подать….», «Дума». Поэт предсказывает, что «нынешнее» поколение «в бездействии состарится»- лучшие времена России прошли. 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В стихотворении «Бородино» люди прошлого поколения противопоставляются «нынешним». Старый солдат вспоминает: «Да, были </a:t>
            </a:r>
            <a:r>
              <a:rPr lang="ru-RU" dirty="0"/>
              <a:t>л</a:t>
            </a:r>
            <a:r>
              <a:rPr lang="ru-RU" dirty="0" smtClean="0"/>
              <a:t>юди в наше время,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Не то, что нынешнее племя: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Богатыри- не вы!». </a:t>
            </a:r>
          </a:p>
          <a:p>
            <a:pPr>
              <a:buNone/>
            </a:pPr>
            <a:r>
              <a:rPr lang="ru-RU" dirty="0" smtClean="0"/>
              <a:t>      Отсюда тяга к романтизации прошлого, к изображению сильных, гордых, мужественный людей, героев.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268760"/>
            <a:ext cx="30201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1837 г. Лермонтов задумал написать «записки молодого монаха 17-ти лет. С детства он в монастыре; кроме священных, книг не читал. Страстная душа томиться…». От этой записки до появления «Мцыри» прошло 8 лет. За это время Лермонтов несколько раз возвращался к задуманному сюжету.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4682" y="1628800"/>
            <a:ext cx="308914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Сперва он пишет поэму «Исповедь», действие которой происходит в Испании в средние века. Герой «Исповеди»- монах, нарушивший обет, полюбивший монахиню и осужденный за это на смерть. В 1835- 1836 г. Появляется поэма «Боярин Орша», герой которой, Арсений, бесправный раб могущественного боярина, воспитанный в монастыре, влюбляется в барышню и также предан суду монахов, но ему удается бежать. Как видим, и в этих произведениях Лермонтов обращается к истории. В обеих поэмах, где большое место занимают монологи- исповеди, есть строки, которые позже вошли в поэму «Мцыри», написанную в 1839г. Именно в ней замысел Лермонтова нашел наиболее совершенное воплощение.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рукописи выставлено число: «1839 г. 5 августа». А на обложке написано заглавие: «</a:t>
            </a:r>
            <a:r>
              <a:rPr lang="ru-RU" dirty="0" err="1" smtClean="0"/>
              <a:t>Бэри</a:t>
            </a:r>
            <a:r>
              <a:rPr lang="ru-RU" dirty="0" smtClean="0"/>
              <a:t>». К тому слову Лермонтов сделал примечание: «</a:t>
            </a:r>
            <a:r>
              <a:rPr lang="ru-RU" dirty="0" err="1" smtClean="0"/>
              <a:t>Бэри</a:t>
            </a:r>
            <a:r>
              <a:rPr lang="ru-RU" dirty="0" smtClean="0"/>
              <a:t> по-грузински монах». Но герой поэмы не монах, его еще только готовят в монахи. А для таких в грузинском языке имеется другое название- «Мцыри». Лермонтов переменил заглавие.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Действие происходит в </a:t>
            </a:r>
            <a:r>
              <a:rPr lang="ru-RU" dirty="0" err="1" smtClean="0"/>
              <a:t>в</a:t>
            </a:r>
            <a:r>
              <a:rPr lang="ru-RU" dirty="0" smtClean="0"/>
              <a:t> Грузии, которую Лермонтов хорошо знал. Возникновение замысла биограф Лермонтова связывает с путешествием поэта по старой </a:t>
            </a:r>
            <a:r>
              <a:rPr lang="ru-RU" dirty="0" err="1" smtClean="0"/>
              <a:t>Военно</a:t>
            </a:r>
            <a:r>
              <a:rPr lang="ru-RU" dirty="0" smtClean="0"/>
              <a:t>- Грузинской дороге. Тогда Лермонтов посетил древнюю столицу Грузии, город Мцхета (рядом с Тбилиси), расположенную в месте слияния рек </a:t>
            </a:r>
            <a:r>
              <a:rPr lang="ru-RU" dirty="0" err="1" smtClean="0"/>
              <a:t>Арагвы</a:t>
            </a:r>
            <a:r>
              <a:rPr lang="ru-RU" dirty="0" smtClean="0"/>
              <a:t> и Куры; собор </a:t>
            </a:r>
            <a:r>
              <a:rPr lang="ru-RU" dirty="0" err="1" smtClean="0"/>
              <a:t>Светицховели</a:t>
            </a:r>
            <a:r>
              <a:rPr lang="ru-RU" dirty="0" smtClean="0"/>
              <a:t>, где находятся могилы последних грузинских царей Ираклия</a:t>
            </a:r>
            <a:r>
              <a:rPr lang="en-US" dirty="0" smtClean="0"/>
              <a:t> II</a:t>
            </a:r>
            <a:r>
              <a:rPr lang="ru-RU" dirty="0" smtClean="0"/>
              <a:t> и Георгия</a:t>
            </a:r>
            <a:r>
              <a:rPr lang="en-US" dirty="0"/>
              <a:t> </a:t>
            </a:r>
            <a:r>
              <a:rPr lang="en-US" dirty="0" smtClean="0"/>
              <a:t>XII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4038600" cy="30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Там, по свидетельству родственника Лермонтова А.П. </a:t>
            </a:r>
            <a:r>
              <a:rPr lang="ru-RU" dirty="0" err="1" smtClean="0"/>
              <a:t>Шан</a:t>
            </a:r>
            <a:r>
              <a:rPr lang="ru-RU" dirty="0" smtClean="0"/>
              <a:t>- </a:t>
            </a:r>
            <a:r>
              <a:rPr lang="ru-RU" dirty="0" err="1" smtClean="0"/>
              <a:t>Гирея</a:t>
            </a:r>
            <a:r>
              <a:rPr lang="ru-RU" dirty="0" smtClean="0"/>
              <a:t>, Лермонтов встретил одинокого монаха, который рассказал ему свою историю. Горец по рождению, он ребенком был взят в плен генералом Ермоловым. В дороге мальчик заболел, и Ермолов оставил его в монастыре. Маленький горец долго не мог привыкнуть к монастырской жизни, тосковал и делал попытки убежать на родину. Последствием одной такой попытки была долгая тяжелая болезнь, едва не убившая его. Однако в конце концов он смирился со своей долей и провел жизнь в стенах древней обители.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96752"/>
            <a:ext cx="36666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Прообразом описанного в поэме монастыря стал монастырь Джвари (Монастырь креста),стоящий на остроконечной горе напротив </a:t>
            </a:r>
            <a:r>
              <a:rPr lang="ru-RU" dirty="0" err="1" smtClean="0"/>
              <a:t>Светицховели</a:t>
            </a:r>
            <a:r>
              <a:rPr lang="ru-RU" dirty="0" smtClean="0"/>
              <a:t>, на другой стороне реки. Его нередко называют монастырем Мцыри.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966</Words>
  <Application>Microsoft Office PowerPoint</Application>
  <PresentationFormat>Экран (4:3)</PresentationFormat>
  <Paragraphs>21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История создания поэмы М.Ю.Лермонтова «Мцыри»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создания поэмы М.Ю.Лермонтова «Мцыри»</dc:title>
  <dc:creator>Marina</dc:creator>
  <cp:lastModifiedBy>Marina</cp:lastModifiedBy>
  <cp:revision>8</cp:revision>
  <dcterms:created xsi:type="dcterms:W3CDTF">2012-08-05T18:04:56Z</dcterms:created>
  <dcterms:modified xsi:type="dcterms:W3CDTF">2012-08-14T16:44:38Z</dcterms:modified>
</cp:coreProperties>
</file>