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8" autoAdjust="0"/>
    <p:restoredTop sz="94660"/>
  </p:normalViewPr>
  <p:slideViewPr>
    <p:cSldViewPr>
      <p:cViewPr varScale="1">
        <p:scale>
          <a:sx n="106" d="100"/>
          <a:sy n="106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352928" cy="1440160"/>
          </a:xfrm>
        </p:spPr>
        <p:txBody>
          <a:bodyPr>
            <a:normAutofit/>
          </a:bodyPr>
          <a:lstStyle/>
          <a:p>
            <a:r>
              <a:rPr lang="ru-RU" sz="8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Урок-игра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916832"/>
            <a:ext cx="8496944" cy="2664296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Повести временных лет</a:t>
            </a:r>
            <a:endParaRPr lang="ru-RU" sz="8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8288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716016" y="3284984"/>
            <a:ext cx="3920480" cy="213779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предложением выйти замуж за их князя Мала.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116632"/>
            <a:ext cx="853244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каким предложением посылают древляне послов к княгине Ольге?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Метод. копилка\Литература\6 класс Коровина\Игра ДРЛ\1016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19956"/>
            <a:ext cx="3456384" cy="53893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 раза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183006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Сколько раз Ольга мстила древлянам?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Метод. копилка\Литература\6 класс Коровина\Игра ДРЛ\800x600_vbOz14F31hAn0Zb03bY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88839"/>
            <a:ext cx="8568952" cy="3641804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183006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княгиня Ольга отомстила древлянам последний раз?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цитатой.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D:\Метод. копилка\Литература\6 класс Коровина\Игра ДРЛ\1320160539_1106-520x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232913" cy="4585692"/>
          </a:xfrm>
          <a:prstGeom prst="rect">
            <a:avLst/>
          </a:prstGeom>
          <a:noFill/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92080" y="5589240"/>
            <a:ext cx="3600400" cy="7200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Сказание о Кожемяке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47251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«В лето 992. князь Владимир только возвратился с войны, как напали на Русь печенеги. Выступил Владимир против них и встретил их на берегу реки Трубеж у брода».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Какое сказание начинается такими словами?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419872" y="4869160"/>
            <a:ext cx="5472608" cy="144016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«Выпусти ты своего воина, а я – своего, пусть борются».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712968" cy="23488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Какое условие поставил печенежский князь перед Владимиром?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цитатой.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мял кожу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242088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Какой род занятий был у славянского юноши, который сразился с печенегом?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Метод. копилка\Литература\6 класс Коровина\Игра ДРЛ\1197650396_skazki_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76872"/>
            <a:ext cx="4257477" cy="3436825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491880" y="5517232"/>
            <a:ext cx="5400600" cy="7920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Печенег был велик и страшен…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25649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– печенег или русский юноша – внешне казался сильнее?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цитатой.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256490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победил наш юноша печенега?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цитатой.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D:\Метод. копилка\Литература\6 класс Коровина\Игра ДРЛ\3229dd528a76.jpg"/>
          <p:cNvPicPr>
            <a:picLocks noChangeAspect="1" noChangeArrowheads="1"/>
          </p:cNvPicPr>
          <p:nvPr/>
        </p:nvPicPr>
        <p:blipFill>
          <a:blip r:embed="rId3" cstate="print"/>
          <a:srcRect l="24899" t="29919" r="11610" b="11019"/>
          <a:stretch>
            <a:fillRect/>
          </a:stretch>
        </p:blipFill>
        <p:spPr bwMode="auto">
          <a:xfrm>
            <a:off x="2915816" y="2636912"/>
            <a:ext cx="3096344" cy="3600400"/>
          </a:xfrm>
          <a:prstGeom prst="rect">
            <a:avLst/>
          </a:prstGeom>
          <a:noFill/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Переяславль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242088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Какой город заложил у брода, где был поединок Кожемяки с печенегом, князь Владимир?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D:\Метод. копилка\Литература\6 класс Коровина\Игра ДРЛ\ig_img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8440064" cy="2828169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Перенял славу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183006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обозначает название города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Переяславль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D:\Метод. копилка\Литература\6 класс Коровина\Игра ДРЛ\17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916832"/>
            <a:ext cx="5988157" cy="449111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39552" y="0"/>
            <a:ext cx="8208912" cy="936105"/>
          </a:xfrm>
        </p:spPr>
        <p:txBody>
          <a:bodyPr>
            <a:normAutofit fontScale="90000"/>
          </a:bodyPr>
          <a:lstStyle/>
          <a:p>
            <a:r>
              <a:rPr lang="ru-RU" sz="6000" b="1" i="1" spc="6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6000" b="1" i="1" spc="600" dirty="0" smtClean="0">
                <a:latin typeface="Times New Roman" pitchFamily="18" charset="0"/>
                <a:cs typeface="Times New Roman" pitchFamily="18" charset="0"/>
              </a:rPr>
              <a:t>етвертый лишний.</a:t>
            </a:r>
            <a:endParaRPr lang="ru-RU" sz="6000" b="1" i="1" spc="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Метод. копилка\Литература\6 класс Коровина\Игра ДРЛ\ships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3456384" cy="233814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1" name="Picture 3" descr="D:\Метод. копилка\Литература\6 класс Коровина\Игра ДРЛ\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980728"/>
            <a:ext cx="3888432" cy="258941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3" name="Picture 5" descr="D:\Метод. копилка\Литература\6 класс Коровина\Игра ДРЛ\03bf680472d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01008"/>
            <a:ext cx="4373457" cy="308875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D:\Метод. копилка\Литература\6 класс Коровина\Игра ДРЛ\1201676913_lostworn.jpg"/>
          <p:cNvPicPr>
            <a:picLocks noChangeAspect="1" noChangeArrowheads="1"/>
          </p:cNvPicPr>
          <p:nvPr/>
        </p:nvPicPr>
        <p:blipFill>
          <a:blip r:embed="rId6" cstate="print"/>
          <a:srcRect b="-295"/>
          <a:stretch>
            <a:fillRect/>
          </a:stretch>
        </p:blipFill>
        <p:spPr bwMode="auto">
          <a:xfrm flipH="1">
            <a:off x="5076056" y="3717032"/>
            <a:ext cx="3655141" cy="293883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6 -4.07407E-6 L -0.19687 -0.21018 " pathEditMode="relative" ptsTypes="AA">
                                      <p:cBhvr>
                                        <p:cTn id="3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лето 997.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183006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каком году печенеги устроили осаду под Белгородом?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D:\Метод. копилка\Литература\6 класс Коровина\Игра ДРЛ\1265722858_z2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00808"/>
            <a:ext cx="5821664" cy="3816424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589240"/>
            <a:ext cx="8892480" cy="1080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Собрание горожан для решения совместных дел.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1"/>
            <a:ext cx="8712968" cy="126876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«вече»?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D:\Метод. копилка\Литература\6 класс Коровина\Игра ДРЛ\0_45f9c_8f800b6f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6408712" cy="4295840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779912" y="3861048"/>
            <a:ext cx="5184576" cy="1080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«Ибо мы имеем пищу от земли».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314096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объяснили горожане запасы кисельной болтушки и медового напитка?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цитатой.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0"/>
            <a:ext cx="8712968" cy="530120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Дайте толкование словам: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  <a:t>стреха</a:t>
            </a:r>
            <a:b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  <a:t>тризна</a:t>
            </a:r>
            <a:b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  <a:t>трут</a:t>
            </a:r>
            <a:b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  <a:t>отрок</a:t>
            </a:r>
            <a:b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  <a:t>дань</a:t>
            </a:r>
            <a:b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spc="600" dirty="0" smtClean="0">
                <a:latin typeface="Times New Roman" pitchFamily="18" charset="0"/>
                <a:cs typeface="Times New Roman" pitchFamily="18" charset="0"/>
              </a:rPr>
              <a:t>ладья </a:t>
            </a:r>
            <a:endParaRPr lang="ru-RU" b="1" i="1" spc="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56176" y="5589240"/>
            <a:ext cx="2736304" cy="720080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5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32656"/>
            <a:ext cx="4968552" cy="621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ctrTitle"/>
          </p:nvPr>
        </p:nvSpPr>
        <p:spPr>
          <a:xfrm>
            <a:off x="395536" y="0"/>
            <a:ext cx="8496175" cy="1110258"/>
          </a:xfrm>
        </p:spPr>
        <p:txBody>
          <a:bodyPr>
            <a:normAutofit fontScale="90000"/>
          </a:bodyPr>
          <a:lstStyle/>
          <a:p>
            <a:r>
              <a:rPr lang="ru-RU" sz="6000" b="1" i="1" spc="6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6000" b="1" i="1" spc="600" dirty="0" smtClean="0">
                <a:latin typeface="Times New Roman" pitchFamily="18" charset="0"/>
                <a:cs typeface="Times New Roman" pitchFamily="18" charset="0"/>
              </a:rPr>
              <a:t>етвертый лишний.</a:t>
            </a:r>
            <a:endParaRPr lang="ru-RU" sz="6000" b="1" i="1" spc="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Метод. копилка\Литература\6 класс Коровина\Игра ДРЛ\534806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3168352" cy="316835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D:\Метод. копилка\Литература\6 класс Коровина\Игра ДРЛ\b5178.jpg"/>
          <p:cNvPicPr>
            <a:picLocks noChangeAspect="1" noChangeArrowheads="1"/>
          </p:cNvPicPr>
          <p:nvPr/>
        </p:nvPicPr>
        <p:blipFill>
          <a:blip r:embed="rId4" cstate="print"/>
          <a:srcRect l="19760" t="18597" r="13945" b="9293"/>
          <a:stretch>
            <a:fillRect/>
          </a:stretch>
        </p:blipFill>
        <p:spPr bwMode="auto">
          <a:xfrm>
            <a:off x="5508104" y="3329608"/>
            <a:ext cx="3243844" cy="352839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7" name="Picture 5" descr="D:\Метод. копилка\Литература\6 класс Коровина\Игра ДРЛ\image001.jpg"/>
          <p:cNvPicPr>
            <a:picLocks noChangeAspect="1" noChangeArrowheads="1"/>
          </p:cNvPicPr>
          <p:nvPr/>
        </p:nvPicPr>
        <p:blipFill>
          <a:blip r:embed="rId5" cstate="print"/>
          <a:srcRect l="5054" t="6962" r="3976"/>
          <a:stretch>
            <a:fillRect/>
          </a:stretch>
        </p:blipFill>
        <p:spPr bwMode="auto">
          <a:xfrm>
            <a:off x="395536" y="3971059"/>
            <a:ext cx="3888432" cy="288694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6" name="Picture 4" descr="D:\Метод. копилка\Литература\6 класс Коровина\Игра ДРЛ\belyy_golub-1600x1200.jpg"/>
          <p:cNvPicPr>
            <a:picLocks noChangeAspect="1" noChangeArrowheads="1"/>
          </p:cNvPicPr>
          <p:nvPr/>
        </p:nvPicPr>
        <p:blipFill>
          <a:blip r:embed="rId6" cstate="print"/>
          <a:srcRect t="10256" r="7692"/>
          <a:stretch>
            <a:fillRect/>
          </a:stretch>
        </p:blipFill>
        <p:spPr bwMode="auto">
          <a:xfrm>
            <a:off x="4499992" y="895218"/>
            <a:ext cx="3672408" cy="267779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0.20069 0.1953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8496944" cy="936103"/>
          </a:xfrm>
        </p:spPr>
        <p:txBody>
          <a:bodyPr/>
          <a:lstStyle/>
          <a:p>
            <a:r>
              <a:rPr lang="ru-RU" b="1" i="1" spc="370" dirty="0" smtClean="0">
                <a:latin typeface="Times New Roman" pitchFamily="18" charset="0"/>
                <a:cs typeface="Times New Roman" pitchFamily="18" charset="0"/>
              </a:rPr>
              <a:t>Игровое поле</a:t>
            </a:r>
            <a:endParaRPr lang="ru-RU" b="1" i="1" spc="37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1340766"/>
          <a:ext cx="8424936" cy="45365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156"/>
                <a:gridCol w="1404156"/>
                <a:gridCol w="1404156"/>
                <a:gridCol w="1404156"/>
                <a:gridCol w="1404156"/>
                <a:gridCol w="1404156"/>
              </a:tblGrid>
              <a:tr h="1512169"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2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4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5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6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512169"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7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8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9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10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11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12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1512169"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13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14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15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16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17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i="1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18</a:t>
                      </a:r>
                      <a:endParaRPr lang="ru-RU" sz="4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076056" y="3861048"/>
            <a:ext cx="3456384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начале 12 века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79512" y="548681"/>
            <a:ext cx="8784976" cy="144015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Когда была создана «Повесть временных лет»?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Метод. копилка\Литература\6 класс Коровина\Игра ДРЛ\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2896"/>
            <a:ext cx="3523647" cy="2785492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5661248"/>
            <a:ext cx="8352928" cy="83894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Новгороде в начале 11 века.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каком городе появились первые летописные записи?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Метод. копилка\Литература\6 класс Коровина\Игра ДРЛ\novgorod-1-05-11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278" y="1700808"/>
            <a:ext cx="5859500" cy="406469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732240" y="4581128"/>
            <a:ext cx="1976264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Нестор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84976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был составителем первой редакции «Повести временных лет»?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Метод. копилка\Литература\6 класс Коровина\Игра ДРЛ\112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772816"/>
            <a:ext cx="3672408" cy="4896544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788024" y="3068960"/>
            <a:ext cx="4176464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убийство мужа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84976" cy="151216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что княгиня Ольга мстила древлянам?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Метод. копилка\Литература\6 класс Коровина\Игра ДРЛ\olg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3333750" cy="4333875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етод. копилка\картинки\е7орк0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707904" y="1916832"/>
            <a:ext cx="5040560" cy="453650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«Повести…» присутствуют погодные записи, повествование о произошедших событиях, о первых русских князьях, об исторических событиях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96944" cy="144015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чем писалось в «Повести временных лет»?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Метод. копилка\Литература\6 класс Коровина\Игра ДРЛ\0006-006-Povest-vremennykh-let-Nestora-Letopist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3319923" cy="4176464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16416" y="6093296"/>
            <a:ext cx="576064" cy="50405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279</Words>
  <Application>Microsoft Office PowerPoint</Application>
  <PresentationFormat>Экран (4:3)</PresentationFormat>
  <Paragraphs>58</Paragraphs>
  <Slides>24</Slides>
  <Notes>0</Notes>
  <HiddenSlides>18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Урок-игра </vt:lpstr>
      <vt:lpstr>Четвертый лишний.</vt:lpstr>
      <vt:lpstr>Четвертый лишний.</vt:lpstr>
      <vt:lpstr>Игровое поле</vt:lpstr>
      <vt:lpstr>Когда была создана «Повесть временных лет»? </vt:lpstr>
      <vt:lpstr>В каком городе появились первые летописные записи? </vt:lpstr>
      <vt:lpstr>Кто был составителем первой редакции «Повести временных лет»?</vt:lpstr>
      <vt:lpstr>За что княгиня Ольга мстила древлянам?</vt:lpstr>
      <vt:lpstr>О чем писалось в «Повести временных лет»?</vt:lpstr>
      <vt:lpstr>С каким предложением посылают древляне послов к княгине Ольге?</vt:lpstr>
      <vt:lpstr>Сколько раз Ольга мстила древлянам?</vt:lpstr>
      <vt:lpstr>Как княгиня Ольга отомстила древлянам последний раз?  Ответьте цитатой.</vt:lpstr>
      <vt:lpstr> «В лето 992. князь Владимир только возвратился с войны, как напали на Русь печенеги. Выступил Владимир против них и встретил их на берегу реки Трубеж у брода».  Какое сказание начинается такими словами?</vt:lpstr>
      <vt:lpstr>Какое условие поставил печенежский князь перед Владимиром?  Ответьте цитатой.</vt:lpstr>
      <vt:lpstr>Какой род занятий был у славянского юноши, который сразился с печенегом?</vt:lpstr>
      <vt:lpstr>Кто – печенег или русский юноша – внешне казался сильнее? Ответьте цитатой.</vt:lpstr>
      <vt:lpstr>Как победил наш юноша печенега?  Ответьте цитатой.</vt:lpstr>
      <vt:lpstr>Какой город заложил у брода, где был поединок Кожемяки с печенегом, князь Владимир?</vt:lpstr>
      <vt:lpstr>Что обозначает название города Переяславль?</vt:lpstr>
      <vt:lpstr>В каком году печенеги устроили осаду под Белгородом?</vt:lpstr>
      <vt:lpstr>Что такое «вече»?</vt:lpstr>
      <vt:lpstr>Как объяснили горожане запасы кисельной болтушки и медового напитка?  Ответьте цитатой.</vt:lpstr>
      <vt:lpstr>Дайте толкование словам:  стреха тризна трут отрок дань ладья 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Урок-игра </dc:title>
  <dc:creator>алексей</dc:creator>
  <cp:lastModifiedBy>алексей</cp:lastModifiedBy>
  <cp:revision>20</cp:revision>
  <dcterms:created xsi:type="dcterms:W3CDTF">2013-09-17T14:02:45Z</dcterms:created>
  <dcterms:modified xsi:type="dcterms:W3CDTF">2013-09-17T16:52:52Z</dcterms:modified>
</cp:coreProperties>
</file>