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9" r:id="rId21"/>
    <p:sldId id="290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2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9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8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FB4B-77B8-40D8-AEE5-D9C489AEE8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04/06/14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FBA8-EADD-4EC6-96EA-AA7F9EFA5C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344" y="836715"/>
            <a:ext cx="59261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37312"/>
            <a:ext cx="59261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" y="1628802"/>
            <a:ext cx="4896543" cy="36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8" y="3082791"/>
            <a:ext cx="4865846" cy="364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5444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1F497D"/>
                </a:solidFill>
                <a:latin typeface="Franklin Gothic Medium" panose="020B0603020102020204" pitchFamily="34" charset="0"/>
              </a:rPr>
              <a:t>Качество знаний в 4 и 5 классах </a:t>
            </a:r>
          </a:p>
        </p:txBody>
      </p:sp>
    </p:spTree>
    <p:extLst>
      <p:ext uri="{BB962C8B-B14F-4D97-AF65-F5344CB8AC3E}">
        <p14:creationId xmlns:p14="http://schemas.microsoft.com/office/powerpoint/2010/main" val="19869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3095625"/>
            <a:ext cx="5762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-видео\Images\фото-видео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45679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40060" y="796062"/>
            <a:ext cx="273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Фамилия, имя, отчество: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8" y="796062"/>
            <a:ext cx="268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Кох Елена Владимировна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383163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Название образовательного учреждения:</a:t>
            </a:r>
          </a:p>
          <a:p>
            <a:r>
              <a:rPr lang="ru-RU" dirty="0">
                <a:solidFill>
                  <a:prstClr val="black"/>
                </a:solidFill>
              </a:rPr>
              <a:t>МБОУ «Средняя общеобразовательная школа № 9»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27735" y="2276872"/>
            <a:ext cx="283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Преподаваемый предмет</a:t>
            </a:r>
            <a:r>
              <a:rPr lang="ru-RU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9875" y="2276872"/>
            <a:ext cx="18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Английский язык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2" y="2888940"/>
            <a:ext cx="6212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Общий стаж:       </a:t>
            </a:r>
            <a:r>
              <a:rPr lang="ru-RU" dirty="0">
                <a:solidFill>
                  <a:prstClr val="black"/>
                </a:solidFill>
              </a:rPr>
              <a:t>30 лет</a:t>
            </a:r>
          </a:p>
          <a:p>
            <a:r>
              <a:rPr lang="ru-RU" b="1" dirty="0">
                <a:solidFill>
                  <a:prstClr val="black"/>
                </a:solidFill>
              </a:rPr>
              <a:t>Стаж работы в данном образовательном учреждении</a:t>
            </a:r>
            <a:r>
              <a:rPr lang="ru-RU" dirty="0">
                <a:solidFill>
                  <a:prstClr val="black"/>
                </a:solidFill>
              </a:rPr>
              <a:t>: 22 лет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       </a:t>
            </a:r>
          </a:p>
          <a:p>
            <a:r>
              <a:rPr lang="ru-RU" b="1" dirty="0">
                <a:solidFill>
                  <a:prstClr val="black"/>
                </a:solidFill>
              </a:rPr>
              <a:t>Квалификационная категория:      </a:t>
            </a:r>
            <a:r>
              <a:rPr lang="ru-RU" dirty="0">
                <a:solidFill>
                  <a:prstClr val="black"/>
                </a:solidFill>
              </a:rPr>
              <a:t>высшая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Указание периода, за который представлены документы и материалы</a:t>
            </a:r>
            <a:r>
              <a:rPr lang="ru-RU" dirty="0">
                <a:solidFill>
                  <a:prstClr val="black"/>
                </a:solidFill>
              </a:rPr>
              <a:t>:  2007-2014годы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20892"/>
            <a:ext cx="1885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3722" y="476672"/>
            <a:ext cx="3688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1F497D">
                    <a:lumMod val="75000"/>
                  </a:srgbClr>
                </a:solidFill>
              </a:rPr>
              <a:t>Наша планета: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476672"/>
            <a:ext cx="1667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9BBB59">
                    <a:lumMod val="50000"/>
                  </a:srgbClr>
                </a:solidFill>
              </a:rPr>
              <a:t>Земля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24" y="1412779"/>
            <a:ext cx="29083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79" y="3223868"/>
            <a:ext cx="5221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8000"/>
                </a:solidFill>
              </a:rPr>
              <a:t>«Земля – наш дом!»</a:t>
            </a:r>
          </a:p>
        </p:txBody>
      </p:sp>
    </p:spTree>
    <p:extLst>
      <p:ext uri="{BB962C8B-B14F-4D97-AF65-F5344CB8AC3E}">
        <p14:creationId xmlns:p14="http://schemas.microsoft.com/office/powerpoint/2010/main" val="111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620692"/>
            <a:ext cx="1895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48478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8000"/>
                </a:solidFill>
              </a:rPr>
              <a:t>Земля в иллюминаторе   </a:t>
            </a:r>
          </a:p>
          <a:p>
            <a:r>
              <a:rPr lang="ru-RU" b="1" dirty="0">
                <a:solidFill>
                  <a:srgbClr val="008000"/>
                </a:solidFill>
              </a:rPr>
              <a:t>Земля в иллюминаторе, земля в иллюминаторе,</a:t>
            </a:r>
          </a:p>
          <a:p>
            <a:r>
              <a:rPr lang="ru-RU" b="1" dirty="0">
                <a:solidFill>
                  <a:srgbClr val="008000"/>
                </a:solidFill>
              </a:rPr>
              <a:t> Земля в иллюминаторе видна...</a:t>
            </a:r>
          </a:p>
          <a:p>
            <a:r>
              <a:rPr lang="ru-RU" b="1" dirty="0">
                <a:solidFill>
                  <a:srgbClr val="008000"/>
                </a:solidFill>
              </a:rPr>
              <a:t> Как сын </a:t>
            </a:r>
            <a:r>
              <a:rPr lang="ru-RU" b="1" dirty="0" err="1">
                <a:solidFill>
                  <a:srgbClr val="008000"/>
                </a:solidFill>
              </a:rPr>
              <a:t>грyстит</a:t>
            </a:r>
            <a:r>
              <a:rPr lang="ru-RU" b="1" dirty="0">
                <a:solidFill>
                  <a:srgbClr val="008000"/>
                </a:solidFill>
              </a:rPr>
              <a:t> о матери, как сын </a:t>
            </a:r>
            <a:r>
              <a:rPr lang="ru-RU" b="1" dirty="0" err="1">
                <a:solidFill>
                  <a:srgbClr val="008000"/>
                </a:solidFill>
              </a:rPr>
              <a:t>грyстит</a:t>
            </a:r>
            <a:r>
              <a:rPr lang="ru-RU" b="1" dirty="0">
                <a:solidFill>
                  <a:srgbClr val="008000"/>
                </a:solidFill>
              </a:rPr>
              <a:t> о </a:t>
            </a:r>
          </a:p>
          <a:p>
            <a:r>
              <a:rPr lang="ru-RU" b="1" dirty="0">
                <a:solidFill>
                  <a:srgbClr val="008000"/>
                </a:solidFill>
              </a:rPr>
              <a:t>                                                                  матери,                        </a:t>
            </a:r>
          </a:p>
          <a:p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err="1">
                <a:solidFill>
                  <a:srgbClr val="008000"/>
                </a:solidFill>
              </a:rPr>
              <a:t>Грyстим</a:t>
            </a:r>
            <a:r>
              <a:rPr lang="ru-RU" b="1" dirty="0">
                <a:solidFill>
                  <a:srgbClr val="008000"/>
                </a:solidFill>
              </a:rPr>
              <a:t> мы о земле - она одна.</a:t>
            </a:r>
          </a:p>
          <a:p>
            <a:r>
              <a:rPr lang="ru-RU" b="1" dirty="0">
                <a:solidFill>
                  <a:srgbClr val="008000"/>
                </a:solidFill>
              </a:rPr>
              <a:t> А звезды тем не менее, а звезды тем не менее </a:t>
            </a:r>
          </a:p>
          <a:p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b="1" dirty="0" err="1">
                <a:solidFill>
                  <a:srgbClr val="008000"/>
                </a:solidFill>
              </a:rPr>
              <a:t>Чyть</a:t>
            </a:r>
            <a:r>
              <a:rPr lang="ru-RU" b="1" dirty="0">
                <a:solidFill>
                  <a:srgbClr val="008000"/>
                </a:solidFill>
              </a:rPr>
              <a:t> ближе, но все также холодны.</a:t>
            </a:r>
          </a:p>
          <a:p>
            <a:r>
              <a:rPr lang="ru-RU" b="1" dirty="0">
                <a:solidFill>
                  <a:srgbClr val="008000"/>
                </a:solidFill>
              </a:rPr>
              <a:t>И, как в часы затмения, и, как в часы затмения Ждем света и земные видим сны.</a:t>
            </a:r>
          </a:p>
          <a:p>
            <a:r>
              <a:rPr lang="ru-RU" b="1" dirty="0">
                <a:solidFill>
                  <a:srgbClr val="008000"/>
                </a:solidFill>
              </a:rPr>
              <a:t>Припев:</a:t>
            </a:r>
          </a:p>
          <a:p>
            <a:r>
              <a:rPr lang="ru-RU" b="1" dirty="0">
                <a:solidFill>
                  <a:srgbClr val="008000"/>
                </a:solidFill>
              </a:rPr>
              <a:t>И снится нам не рокот космодрома,</a:t>
            </a:r>
          </a:p>
          <a:p>
            <a:r>
              <a:rPr lang="ru-RU" b="1" dirty="0">
                <a:solidFill>
                  <a:srgbClr val="008000"/>
                </a:solidFill>
              </a:rPr>
              <a:t>Не  эта ледяная синева,</a:t>
            </a:r>
          </a:p>
          <a:p>
            <a:r>
              <a:rPr lang="ru-RU" b="1" dirty="0">
                <a:solidFill>
                  <a:srgbClr val="008000"/>
                </a:solidFill>
              </a:rPr>
              <a:t> А снится нам трава, трава y дома,</a:t>
            </a:r>
          </a:p>
          <a:p>
            <a:r>
              <a:rPr lang="ru-RU" b="1" dirty="0">
                <a:solidFill>
                  <a:srgbClr val="008000"/>
                </a:solidFill>
              </a:rPr>
              <a:t> Зеленая, зеленая трава. </a:t>
            </a:r>
          </a:p>
        </p:txBody>
      </p:sp>
    </p:spTree>
    <p:extLst>
      <p:ext uri="{BB962C8B-B14F-4D97-AF65-F5344CB8AC3E}">
        <p14:creationId xmlns:p14="http://schemas.microsoft.com/office/powerpoint/2010/main" val="42013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2789"/>
              </p:ext>
            </p:extLst>
          </p:nvPr>
        </p:nvGraphicFramePr>
        <p:xfrm>
          <a:off x="1259632" y="60540"/>
          <a:ext cx="6768752" cy="67209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41990"/>
                <a:gridCol w="3726762"/>
              </a:tblGrid>
              <a:tr h="6409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Правила общения в нашем классе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нашем классе можно: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нашем классе нельзя: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12868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Помогать друг другу в трудную минуту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Драться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12868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Защищать друг друга от обидчиков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Обзываться друг на друга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12868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Дружить между собой</a:t>
                      </a:r>
                    </a:p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Брать без спроса вещи одноклассников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9103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Бережно относиться к вещам одноклассников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Обращаться друг к другу по кличкам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12868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Использовать в своей речи вежливые слова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Делать больно своим одноклассникам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9103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Помогать по учебе своим одноклассникам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Обижать более слабых ребят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12868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Называть друг друга по имени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Унижать достоинство своих одноклассников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40942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Вместе общаться после уроков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Делать пакости другим ребятам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9103">
                <a:tc>
                  <a:txBody>
                    <a:bodyPr/>
                    <a:lstStyle/>
                    <a:p>
                      <a:pPr marL="274320" indent="-274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Уважительно относиться друг к другу</a:t>
                      </a:r>
                    </a:p>
                  </a:txBody>
                  <a:tcPr marL="29708" marR="2970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Фамильярничать</a:t>
                      </a:r>
                    </a:p>
                  </a:txBody>
                  <a:tcPr marL="29708" marR="29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313" y="620692"/>
            <a:ext cx="5667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92995" y="1497923"/>
          <a:ext cx="6358011" cy="4683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337"/>
                <a:gridCol w="2119337"/>
                <a:gridCol w="2119337"/>
              </a:tblGrid>
              <a:tr h="29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Должность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1полугодие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</a:t>
                      </a:r>
                      <a:r>
                        <a:rPr lang="ru-RU" sz="1100">
                          <a:effectLst/>
                        </a:rPr>
                        <a:t>2 полугодие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15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Старосты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Кузнецова Ира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Баёва Лиза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427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Ответственные за дневники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Шустов Тимофей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Мирошниченко Настя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Нещётина Аня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15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Ответственные за столовую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Козлова Настя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1029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Культурно-массовая работа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Крятова</a:t>
                      </a:r>
                      <a:r>
                        <a:rPr lang="ru-RU" sz="1000" dirty="0">
                          <a:effectLst/>
                        </a:rPr>
                        <a:t> Диана         Вахова Даша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effectLst/>
                        </a:rPr>
                        <a:t>Нещетина</a:t>
                      </a:r>
                      <a:r>
                        <a:rPr lang="ru-RU" sz="1000" dirty="0">
                          <a:effectLst/>
                        </a:rPr>
                        <a:t> Аня</a:t>
                      </a: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1000" dirty="0" err="1">
                          <a:effectLst/>
                        </a:rPr>
                        <a:t>Боровченко</a:t>
                      </a:r>
                      <a:r>
                        <a:rPr lang="ru-RU" sz="1000" dirty="0">
                          <a:effectLst/>
                        </a:rPr>
                        <a:t> Женя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Козлова Настя        </a:t>
                      </a:r>
                      <a:r>
                        <a:rPr lang="ru-RU" sz="80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Акулова Настя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Тупикина Аня        ДорошенкоЛиза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4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Спорт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Захаров Влад,  Зорин Максим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Акулова Настя,  Тупикина Аня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4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Редколегия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Соловцова Катя, Вахова Даша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Филатова Света, Акулова Настя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403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Трудовые дела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Соловцова Катя, Зубарев Фёдор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Макшаков Витя,  Вахова Даша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67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Озеленение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Ковалёва Настя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Боровченко Женя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Крятова Диана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  <a:tr h="579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Ответственные за дежурство в классе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Филатова Света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Дроголева</a:t>
                      </a:r>
                      <a:r>
                        <a:rPr lang="ru-RU" sz="1000" dirty="0">
                          <a:effectLst/>
                        </a:rPr>
                        <a:t> Арина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983" marR="529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1357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F497D"/>
                </a:solidFill>
                <a:latin typeface="Comic Sans MS" panose="030F0702030302020204" pitchFamily="66" charset="0"/>
              </a:rPr>
              <a:t>Победители и призёры школьных олимпиад по                        предметам 2012 -13год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952" y="1497352"/>
            <a:ext cx="3373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Литература : Филатова С.- 1 м.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Верхотуров В. -2 м.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Козлова Н.- 3 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0344" y="3212976"/>
            <a:ext cx="356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Математика : Упоров М.-1м.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  Филатова С. -2 м.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  Кузнецова И. – 3 м.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   </a:t>
            </a:r>
            <a:r>
              <a:rPr lang="ru-RU" dirty="0" err="1">
                <a:solidFill>
                  <a:prstClr val="black"/>
                </a:solidFill>
              </a:rPr>
              <a:t>Нещетина</a:t>
            </a:r>
            <a:r>
              <a:rPr lang="ru-RU" dirty="0">
                <a:solidFill>
                  <a:prstClr val="black"/>
                </a:solidFill>
              </a:rPr>
              <a:t> А. – 3 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728" y="5157192"/>
            <a:ext cx="379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Английский язык: Ковалёва Н. -2м.</a:t>
            </a:r>
          </a:p>
          <a:p>
            <a:r>
              <a:rPr lang="ru-RU" dirty="0">
                <a:solidFill>
                  <a:prstClr val="black"/>
                </a:solidFill>
              </a:rPr>
              <a:t>                                  Верхотуров В. -3м.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589891"/>
            <a:ext cx="32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Русский язык : Филатова С. -1м.</a:t>
            </a:r>
          </a:p>
        </p:txBody>
      </p:sp>
    </p:spTree>
    <p:extLst>
      <p:ext uri="{BB962C8B-B14F-4D97-AF65-F5344CB8AC3E}">
        <p14:creationId xmlns:p14="http://schemas.microsoft.com/office/powerpoint/2010/main" val="13747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4" y="4941168"/>
            <a:ext cx="6769377" cy="1766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2656"/>
            <a:ext cx="5941347" cy="47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326" y="1086538"/>
            <a:ext cx="5941347" cy="46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9" y="511177"/>
            <a:ext cx="5926137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52636" y="1600206"/>
          <a:ext cx="3838728" cy="452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701"/>
                <a:gridCol w="771251"/>
                <a:gridCol w="689049"/>
                <a:gridCol w="1627727"/>
              </a:tblGrid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баллы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уровень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marR="8953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низкий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84783"/>
            <a:ext cx="80025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Исследование эмоциональной сферы (тревожности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5 «А» классе  10 учащихся (40%)  имеют повышенный и высокий уровни тревожности,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15 человек (60%) - низкий или нормальный уровень тревожности. В 5 «Б» 13 детей (65%) имеют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высокий и  повышенный уровни тревожности, 7 человек (35%) - низкий или нормальный уровень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тревожности. Таким образом, можно сделать вывод о том, что кол-во учащихся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2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Pictures\АВТОПОРТРЕТ\img64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23862"/>
            <a:ext cx="6248400" cy="601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54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262" y="156455"/>
            <a:ext cx="6532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04" y="1556792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5312" y="943038"/>
            <a:ext cx="275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Хэллоуин -  2012</a:t>
            </a:r>
          </a:p>
        </p:txBody>
      </p:sp>
    </p:spTree>
    <p:extLst>
      <p:ext uri="{BB962C8B-B14F-4D97-AF65-F5344CB8AC3E}">
        <p14:creationId xmlns:p14="http://schemas.microsoft.com/office/powerpoint/2010/main" val="18255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584" y="2636912"/>
            <a:ext cx="5107266" cy="28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Слёт отрядов ЮДН</a:t>
            </a:r>
          </a:p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В школе № 12</a:t>
            </a:r>
          </a:p>
        </p:txBody>
      </p:sp>
    </p:spTree>
    <p:extLst>
      <p:ext uri="{BB962C8B-B14F-4D97-AF65-F5344CB8AC3E}">
        <p14:creationId xmlns:p14="http://schemas.microsoft.com/office/powerpoint/2010/main" val="1816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875" y="2204864"/>
            <a:ext cx="480264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548680"/>
            <a:ext cx="418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92D050"/>
                </a:solidFill>
              </a:rPr>
              <a:t>Мы в аквапарке!!!</a:t>
            </a:r>
          </a:p>
        </p:txBody>
      </p:sp>
    </p:spTree>
    <p:extLst>
      <p:ext uri="{BB962C8B-B14F-4D97-AF65-F5344CB8AC3E}">
        <p14:creationId xmlns:p14="http://schemas.microsoft.com/office/powerpoint/2010/main" val="26955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0248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328506"/>
            <a:ext cx="3601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Мисс «Осень»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981" y="1916832"/>
            <a:ext cx="26666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Дорошенко Л.</a:t>
            </a:r>
          </a:p>
          <a:p>
            <a:r>
              <a:rPr lang="ru-RU" sz="3200" dirty="0">
                <a:solidFill>
                  <a:srgbClr val="7030A0"/>
                </a:solidFill>
              </a:rPr>
              <a:t>Козлова Н.</a:t>
            </a:r>
          </a:p>
          <a:p>
            <a:r>
              <a:rPr lang="ru-RU" sz="3200" dirty="0">
                <a:solidFill>
                  <a:srgbClr val="7030A0"/>
                </a:solidFill>
              </a:rPr>
              <a:t>Филатова С.</a:t>
            </a:r>
          </a:p>
        </p:txBody>
      </p:sp>
    </p:spTree>
    <p:extLst>
      <p:ext uri="{BB962C8B-B14F-4D97-AF65-F5344CB8AC3E}">
        <p14:creationId xmlns:p14="http://schemas.microsoft.com/office/powerpoint/2010/main" val="1772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5" y="303040"/>
            <a:ext cx="165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Новый год!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999" y="1772816"/>
            <a:ext cx="55746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988839"/>
            <a:ext cx="4907012" cy="36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212" y="203758"/>
            <a:ext cx="3666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Осенний переполох</a:t>
            </a:r>
          </a:p>
        </p:txBody>
      </p:sp>
    </p:spTree>
    <p:extLst>
      <p:ext uri="{BB962C8B-B14F-4D97-AF65-F5344CB8AC3E}">
        <p14:creationId xmlns:p14="http://schemas.microsoft.com/office/powerpoint/2010/main" val="28794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104456" cy="307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054" y="242674"/>
            <a:ext cx="5600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Час общения «Какой Я?»</a:t>
            </a:r>
          </a:p>
        </p:txBody>
      </p:sp>
    </p:spTree>
    <p:extLst>
      <p:ext uri="{BB962C8B-B14F-4D97-AF65-F5344CB8AC3E}">
        <p14:creationId xmlns:p14="http://schemas.microsoft.com/office/powerpoint/2010/main" val="33918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9" y="1562103"/>
            <a:ext cx="5926137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9" y="2241554"/>
            <a:ext cx="5926137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9" y="1527175"/>
            <a:ext cx="59261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509" y="632057"/>
            <a:ext cx="25241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502" y="1412780"/>
            <a:ext cx="59261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374" y="1938239"/>
            <a:ext cx="6205558" cy="45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Характеристика класса</a:t>
            </a:r>
          </a:p>
          <a:p>
            <a:r>
              <a:rPr lang="ru-RU" dirty="0">
                <a:solidFill>
                  <a:prstClr val="black"/>
                </a:solidFill>
              </a:rPr>
              <a:t>В классе 26 человек из них девочек- 16, мальчиков –8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Классный коллектив слаженный, отношения между детьми хорошие. </a:t>
            </a:r>
          </a:p>
          <a:p>
            <a:r>
              <a:rPr lang="ru-RU" dirty="0">
                <a:solidFill>
                  <a:prstClr val="black"/>
                </a:solidFill>
              </a:rPr>
              <a:t>Работоспособность класса отличная. Дети очень любознательные и общительные. На контакт с взрослыми идут легко. </a:t>
            </a:r>
          </a:p>
          <a:p>
            <a:r>
              <a:rPr lang="ru-RU" dirty="0">
                <a:solidFill>
                  <a:prstClr val="black"/>
                </a:solidFill>
              </a:rPr>
              <a:t>Все дети учатся в меру своих возможностей: 1 отличник ,14 ударников, двое имеют по одной тройке. </a:t>
            </a:r>
          </a:p>
          <a:p>
            <a:r>
              <a:rPr lang="ru-RU" dirty="0">
                <a:solidFill>
                  <a:prstClr val="black"/>
                </a:solidFill>
              </a:rPr>
              <a:t>Дисциплина в классе хорошая, но порой приходится ее сдерживать на некоторых уроках, так дети все хотят отвечать и перебивают друг друга.</a:t>
            </a:r>
          </a:p>
          <a:p>
            <a:r>
              <a:rPr lang="ru-RU" dirty="0">
                <a:solidFill>
                  <a:prstClr val="black"/>
                </a:solidFill>
              </a:rPr>
              <a:t>Контроль за успеваемостью ведет учебный сектор и классный руководитель, организовывается взаимоконтроль по проверке домашнего задания, проверяются дневники, выставляются оценки.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Пропуски уроков присутствуют, но они по уважительной причине. </a:t>
            </a:r>
          </a:p>
          <a:p>
            <a:r>
              <a:rPr lang="ru-RU" dirty="0">
                <a:solidFill>
                  <a:prstClr val="black"/>
                </a:solidFill>
              </a:rPr>
              <a:t>Почти все ребята   посещают кружки, секции, музыкальную школу. 2 человека учатся в Школе искусств на музыкальном отделении, 2  учатся в </a:t>
            </a:r>
            <a:r>
              <a:rPr lang="ru-RU" dirty="0" err="1">
                <a:solidFill>
                  <a:prstClr val="black"/>
                </a:solidFill>
              </a:rPr>
              <a:t>худолжественной</a:t>
            </a:r>
            <a:r>
              <a:rPr lang="ru-RU" dirty="0">
                <a:solidFill>
                  <a:prstClr val="black"/>
                </a:solidFill>
              </a:rPr>
              <a:t> школе , 6 человек занимаются волейболом, 1 девочка поет в «Эдельвейсе, 3 посещают танцевальные коллективы «Эст-рада» и «Свой выбор», 1 –греко-римской борьбой, 1 – </a:t>
            </a:r>
            <a:r>
              <a:rPr lang="ru-RU" dirty="0" err="1">
                <a:solidFill>
                  <a:prstClr val="black"/>
                </a:solidFill>
              </a:rPr>
              <a:t>паркуром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</a:rPr>
              <a:t>Все дети очень активны и хотят принимать участие во всех делах класса и школы.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Родители оказывают помощь классному руководителю в воспитании детей.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8" y="692699"/>
            <a:ext cx="313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1F497D">
                    <a:lumMod val="75000"/>
                  </a:srgbClr>
                </a:solidFill>
              </a:rPr>
              <a:t>Немного о нас: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44888"/>
              </p:ext>
            </p:extLst>
          </p:nvPr>
        </p:nvGraphicFramePr>
        <p:xfrm>
          <a:off x="2627786" y="1916832"/>
          <a:ext cx="30527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6069141" imgH="8078952" progId="Word.Document.12">
                  <p:embed/>
                </p:oleObj>
              </mc:Choice>
              <mc:Fallback>
                <p:oleObj name="Документ" r:id="rId4" imgW="6069141" imgH="80789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6" y="1916832"/>
                        <a:ext cx="30527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67086" y="1577182"/>
          <a:ext cx="3609832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365"/>
                <a:gridCol w="1323467"/>
              </a:tblGrid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Акулова Настя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15.11.01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</a:t>
                      </a:r>
                      <a:r>
                        <a:rPr lang="ru-RU" sz="1200" dirty="0" err="1">
                          <a:effectLst/>
                        </a:rPr>
                        <a:t>Баёва</a:t>
                      </a:r>
                      <a:r>
                        <a:rPr lang="ru-RU" sz="1200" dirty="0">
                          <a:effectLst/>
                        </a:rPr>
                        <a:t> Лиза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27.03.01.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</a:t>
                      </a:r>
                      <a:r>
                        <a:rPr lang="ru-RU" sz="1200" dirty="0" err="1">
                          <a:effectLst/>
                        </a:rPr>
                        <a:t>Боровченко</a:t>
                      </a:r>
                      <a:r>
                        <a:rPr lang="ru-RU" sz="1200" dirty="0">
                          <a:effectLst/>
                        </a:rPr>
                        <a:t> женя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25.08.01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Вахова Даша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17.07.01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Верхотуров Ваня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25.10.01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Волошина Надя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08.04.01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Дорошенко Лиза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12.09.01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</a:t>
                      </a:r>
                      <a:r>
                        <a:rPr lang="ru-RU" sz="1200" dirty="0" err="1">
                          <a:effectLst/>
                        </a:rPr>
                        <a:t>Дресвянников</a:t>
                      </a:r>
                      <a:r>
                        <a:rPr lang="ru-RU" sz="1200" dirty="0">
                          <a:effectLst/>
                        </a:rPr>
                        <a:t> Илья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03.02.01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       </a:t>
                      </a:r>
                      <a:r>
                        <a:rPr lang="ru-RU" sz="1200" dirty="0" err="1">
                          <a:effectLst/>
                        </a:rPr>
                        <a:t>Дроголева</a:t>
                      </a:r>
                      <a:r>
                        <a:rPr lang="ru-RU" sz="1200" dirty="0">
                          <a:effectLst/>
                        </a:rPr>
                        <a:t> Арина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15.10.01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Захаров Влад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07.08.01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Зорин Максим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21.06.01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Зубарев Федор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Ковалева Настя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15.09.01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Козлова Настя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14.10.01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</a:rPr>
                        <a:t>Крятова</a:t>
                      </a:r>
                      <a:r>
                        <a:rPr lang="ru-RU" sz="1200" dirty="0">
                          <a:effectLst/>
                        </a:rPr>
                        <a:t> Диана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12.02.01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Кузнецова Ира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04.05.01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</a:rPr>
                        <a:t>Макшаков</a:t>
                      </a:r>
                      <a:r>
                        <a:rPr lang="ru-RU" sz="1200" dirty="0">
                          <a:effectLst/>
                        </a:rPr>
                        <a:t> Витя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27.10.01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Мирошниченко Настя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10.12.00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</a:rPr>
                        <a:t>Нещетина</a:t>
                      </a:r>
                      <a:r>
                        <a:rPr lang="ru-RU" sz="1200" dirty="0">
                          <a:effectLst/>
                        </a:rPr>
                        <a:t> Аня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09.07.01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Скворцова Зарина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09.03.01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</a:rPr>
                        <a:t>Соловцова</a:t>
                      </a:r>
                      <a:r>
                        <a:rPr lang="ru-RU" sz="1200" dirty="0">
                          <a:effectLst/>
                        </a:rPr>
                        <a:t> Катя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3.11.01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 err="1">
                          <a:effectLst/>
                        </a:rPr>
                        <a:t>Тупикина</a:t>
                      </a:r>
                      <a:r>
                        <a:rPr lang="ru-RU" sz="1200" dirty="0">
                          <a:effectLst/>
                        </a:rPr>
                        <a:t> Аня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23.11.01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Упоров Максим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05.09.01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Филатова Света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13.06.01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  <a:tr h="18103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Шустов Тимофей</a:t>
                      </a:r>
                      <a:endParaRPr lang="ru-RU" sz="600" dirty="0">
                        <a:effectLst/>
                        <a:latin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19.02 01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734" marR="407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4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6" y="410761"/>
            <a:ext cx="6879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8000"/>
                </a:solidFill>
              </a:rPr>
              <a:t>Нас: 18 девочек и 8 мальчиков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5" y="1268764"/>
            <a:ext cx="5534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Отличник</a:t>
            </a:r>
            <a:r>
              <a:rPr lang="ru-RU" dirty="0">
                <a:solidFill>
                  <a:srgbClr val="C00000"/>
                </a:solidFill>
              </a:rPr>
              <a:t> - </a:t>
            </a:r>
            <a:r>
              <a:rPr lang="ru-RU" sz="3600" dirty="0">
                <a:solidFill>
                  <a:srgbClr val="C00000"/>
                </a:solidFill>
              </a:rPr>
              <a:t>Верхотуров Ваня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3" y="2061082"/>
            <a:ext cx="22300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Ударники :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 </a:t>
            </a:r>
          </a:p>
          <a:p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917" y="1968037"/>
            <a:ext cx="281378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Баева 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Кузнецова 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Филатова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Дорошенко 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solidFill>
                  <a:srgbClr val="1F497D"/>
                </a:solidFill>
              </a:rPr>
              <a:t>Дресвянников</a:t>
            </a:r>
            <a:r>
              <a:rPr lang="ru-RU" sz="2400" b="1" dirty="0">
                <a:solidFill>
                  <a:srgbClr val="1F497D"/>
                </a:solidFill>
              </a:rPr>
              <a:t> 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Захаров 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Зубарев Ф.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Ковалёва 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Козлова 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solidFill>
                  <a:srgbClr val="1F497D"/>
                </a:solidFill>
              </a:rPr>
              <a:t>Нещётина</a:t>
            </a:r>
            <a:r>
              <a:rPr lang="ru-RU" sz="2400" b="1" dirty="0">
                <a:solidFill>
                  <a:srgbClr val="1F497D"/>
                </a:solidFill>
              </a:rPr>
              <a:t> 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err="1">
                <a:solidFill>
                  <a:srgbClr val="1F497D"/>
                </a:solidFill>
              </a:rPr>
              <a:t>Тупикина</a:t>
            </a:r>
            <a:r>
              <a:rPr lang="ru-RU" sz="2400" b="1" dirty="0">
                <a:solidFill>
                  <a:srgbClr val="1F497D"/>
                </a:solidFill>
              </a:rPr>
              <a:t> 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Упоров 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srgbClr val="1F497D"/>
                </a:solidFill>
              </a:rPr>
              <a:t>Шустов Т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2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1050</Words>
  <Application>Microsoft Office PowerPoint</Application>
  <PresentationFormat>Экран (4:3)</PresentationFormat>
  <Paragraphs>326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2014-06-04T13:02:07Z</dcterms:created>
  <dcterms:modified xsi:type="dcterms:W3CDTF">2014-06-04T13:16:48Z</dcterms:modified>
</cp:coreProperties>
</file>