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5" r:id="rId2"/>
    <p:sldId id="266" r:id="rId3"/>
    <p:sldId id="267" r:id="rId4"/>
    <p:sldId id="268" r:id="rId5"/>
    <p:sldId id="270" r:id="rId6"/>
    <p:sldId id="269" r:id="rId7"/>
    <p:sldId id="271" r:id="rId8"/>
    <p:sldId id="256" r:id="rId9"/>
    <p:sldId id="257" r:id="rId10"/>
    <p:sldId id="258" r:id="rId11"/>
    <p:sldId id="259" r:id="rId12"/>
    <p:sldId id="261" r:id="rId13"/>
    <p:sldId id="262" r:id="rId14"/>
    <p:sldId id="263" r:id="rId15"/>
    <p:sldId id="264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4A82-CE7C-48F5-8311-FC040A6129B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A81CD47-E638-4B26-9FE9-80BB341566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4A82-CE7C-48F5-8311-FC040A6129B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CD47-E638-4B26-9FE9-80BB341566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4A82-CE7C-48F5-8311-FC040A6129B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CD47-E638-4B26-9FE9-80BB341566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4A82-CE7C-48F5-8311-FC040A6129B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A81CD47-E638-4B26-9FE9-80BB341566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4A82-CE7C-48F5-8311-FC040A6129B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CD47-E638-4B26-9FE9-80BB341566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4A82-CE7C-48F5-8311-FC040A6129B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CD47-E638-4B26-9FE9-80BB341566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4A82-CE7C-48F5-8311-FC040A6129B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A81CD47-E638-4B26-9FE9-80BB341566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4A82-CE7C-48F5-8311-FC040A6129B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CD47-E638-4B26-9FE9-80BB341566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4A82-CE7C-48F5-8311-FC040A6129B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CD47-E638-4B26-9FE9-80BB341566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4A82-CE7C-48F5-8311-FC040A6129B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CD47-E638-4B26-9FE9-80BB341566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4A82-CE7C-48F5-8311-FC040A6129B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CD47-E638-4B26-9FE9-80BB341566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2CE4A82-CE7C-48F5-8311-FC040A6129B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81CD47-E638-4B26-9FE9-80BB341566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i="1" dirty="0" smtClean="0"/>
              <a:t>Тема </a:t>
            </a:r>
            <a:r>
              <a:rPr lang="ru-RU" b="1" i="1" dirty="0" smtClean="0"/>
              <a:t>урока: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</a:t>
            </a:r>
            <a:r>
              <a:rPr lang="ru-RU" sz="4900" b="1" dirty="0" smtClean="0"/>
              <a:t>Обобщающий урок по рассказу </a:t>
            </a:r>
            <a:br>
              <a:rPr lang="ru-RU" sz="4900" b="1" dirty="0" smtClean="0"/>
            </a:br>
            <a:r>
              <a:rPr lang="ru-RU" sz="4900" b="1" dirty="0" smtClean="0"/>
              <a:t>Б. С. Житкова </a:t>
            </a:r>
            <a:br>
              <a:rPr lang="ru-RU" sz="4900" b="1" dirty="0" smtClean="0"/>
            </a:br>
            <a:r>
              <a:rPr lang="ru-RU" sz="4900" b="1" dirty="0" smtClean="0"/>
              <a:t>«Про обезьянку</a:t>
            </a:r>
            <a:r>
              <a:rPr lang="ru-RU" sz="4900" b="1" dirty="0" smtClean="0"/>
              <a:t>»</a:t>
            </a:r>
            <a:br>
              <a:rPr lang="ru-RU" sz="4900" b="1" dirty="0" smtClean="0"/>
            </a:br>
            <a:r>
              <a:rPr lang="ru-RU" sz="4900" b="1" dirty="0"/>
              <a:t/>
            </a:r>
            <a:br>
              <a:rPr lang="ru-RU" sz="4900" b="1" dirty="0"/>
            </a:br>
            <a:endParaRPr lang="ru-RU" sz="49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276872"/>
            <a:ext cx="8686800" cy="4176464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sz="2400" dirty="0" smtClean="0"/>
              <a:t>Учитель чтения, письма и развития речи </a:t>
            </a:r>
          </a:p>
          <a:p>
            <a:pPr marL="0" indent="0">
              <a:buNone/>
            </a:pPr>
            <a:r>
              <a:rPr lang="ru-RU" sz="2400" dirty="0" smtClean="0"/>
              <a:t>МКС(К)ОУ школы-интерната </a:t>
            </a:r>
            <a:r>
              <a:rPr lang="en-US" sz="2400" dirty="0" smtClean="0"/>
              <a:t>VIII</a:t>
            </a:r>
            <a:r>
              <a:rPr lang="ru-RU" sz="2400" dirty="0" smtClean="0"/>
              <a:t> вида № 92 </a:t>
            </a:r>
          </a:p>
          <a:p>
            <a:pPr marL="0" indent="0">
              <a:buNone/>
            </a:pPr>
            <a:r>
              <a:rPr lang="ru-RU" sz="2400" dirty="0" smtClean="0"/>
              <a:t>Валентина Николаевна </a:t>
            </a:r>
            <a:r>
              <a:rPr lang="ru-RU" sz="2400" dirty="0" err="1" smtClean="0"/>
              <a:t>Бубнова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Кроссворд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08" y="1643050"/>
          <a:ext cx="4430096" cy="4143408"/>
        </p:xfrm>
        <a:graphic>
          <a:graphicData uri="http://schemas.openxmlformats.org/drawingml/2006/table">
            <a:tbl>
              <a:tblPr/>
              <a:tblGrid>
                <a:gridCol w="420340"/>
                <a:gridCol w="420340"/>
                <a:gridCol w="448677"/>
                <a:gridCol w="448677"/>
                <a:gridCol w="448677"/>
                <a:gridCol w="448677"/>
                <a:gridCol w="448677"/>
                <a:gridCol w="448677"/>
                <a:gridCol w="448677"/>
                <a:gridCol w="448677"/>
              </a:tblGrid>
              <a:tr h="591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1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35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3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35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350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Кроссворд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04" y="1643052"/>
          <a:ext cx="5000664" cy="3929089"/>
        </p:xfrm>
        <a:graphic>
          <a:graphicData uri="http://schemas.openxmlformats.org/drawingml/2006/table">
            <a:tbl>
              <a:tblPr/>
              <a:tblGrid>
                <a:gridCol w="474476"/>
                <a:gridCol w="474476"/>
                <a:gridCol w="506464"/>
                <a:gridCol w="506464"/>
                <a:gridCol w="506464"/>
                <a:gridCol w="506464"/>
                <a:gridCol w="506464"/>
                <a:gridCol w="506464"/>
                <a:gridCol w="506464"/>
                <a:gridCol w="506464"/>
              </a:tblGrid>
              <a:tr h="547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7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 Л         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Б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Ю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719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19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19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Кроссворд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04" y="1714488"/>
          <a:ext cx="5500728" cy="4000528"/>
        </p:xfrm>
        <a:graphic>
          <a:graphicData uri="http://schemas.openxmlformats.org/drawingml/2006/table">
            <a:tbl>
              <a:tblPr/>
              <a:tblGrid>
                <a:gridCol w="521924"/>
                <a:gridCol w="521924"/>
                <a:gridCol w="557110"/>
                <a:gridCol w="557110"/>
                <a:gridCol w="557110"/>
                <a:gridCol w="557110"/>
                <a:gridCol w="557110"/>
                <a:gridCol w="557110"/>
                <a:gridCol w="557110"/>
                <a:gridCol w="557110"/>
              </a:tblGrid>
              <a:tr h="500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Б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Ю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З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Ц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Кроссворд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04" y="1714486"/>
          <a:ext cx="5214974" cy="3571903"/>
        </p:xfrm>
        <a:graphic>
          <a:graphicData uri="http://schemas.openxmlformats.org/drawingml/2006/table">
            <a:tbl>
              <a:tblPr/>
              <a:tblGrid>
                <a:gridCol w="494811"/>
                <a:gridCol w="494811"/>
                <a:gridCol w="528169"/>
                <a:gridCol w="528169"/>
                <a:gridCol w="528169"/>
                <a:gridCol w="528169"/>
                <a:gridCol w="528169"/>
                <a:gridCol w="528169"/>
                <a:gridCol w="528169"/>
                <a:gridCol w="528169"/>
              </a:tblGrid>
              <a:tr h="43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Б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Ю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З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Ц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2702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9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915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915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Кроссворд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1643052"/>
          <a:ext cx="5643602" cy="4071962"/>
        </p:xfrm>
        <a:graphic>
          <a:graphicData uri="http://schemas.openxmlformats.org/drawingml/2006/table">
            <a:tbl>
              <a:tblPr/>
              <a:tblGrid>
                <a:gridCol w="535481"/>
                <a:gridCol w="535481"/>
                <a:gridCol w="571580"/>
                <a:gridCol w="571580"/>
                <a:gridCol w="571580"/>
                <a:gridCol w="571580"/>
                <a:gridCol w="571580"/>
                <a:gridCol w="571580"/>
                <a:gridCol w="571580"/>
                <a:gridCol w="571580"/>
              </a:tblGrid>
              <a:tr h="530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0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Б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Ю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З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Ц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3092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0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319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319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Кроссворд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32" y="1571611"/>
          <a:ext cx="5572164" cy="4000526"/>
        </p:xfrm>
        <a:graphic>
          <a:graphicData uri="http://schemas.openxmlformats.org/drawingml/2006/table">
            <a:tbl>
              <a:tblPr/>
              <a:tblGrid>
                <a:gridCol w="528702"/>
                <a:gridCol w="528702"/>
                <a:gridCol w="564345"/>
                <a:gridCol w="564345"/>
                <a:gridCol w="564345"/>
                <a:gridCol w="564345"/>
                <a:gridCol w="564345"/>
                <a:gridCol w="564345"/>
                <a:gridCol w="564345"/>
                <a:gridCol w="564345"/>
              </a:tblGrid>
              <a:tr h="510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0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Б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Ю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З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Ц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061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0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061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23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Кроссворд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71604" y="1571611"/>
          <a:ext cx="5500726" cy="4029115"/>
        </p:xfrm>
        <a:graphic>
          <a:graphicData uri="http://schemas.openxmlformats.org/drawingml/2006/table">
            <a:tbl>
              <a:tblPr/>
              <a:tblGrid>
                <a:gridCol w="521923"/>
                <a:gridCol w="521923"/>
                <a:gridCol w="557110"/>
                <a:gridCol w="557110"/>
                <a:gridCol w="557110"/>
                <a:gridCol w="557110"/>
                <a:gridCol w="557110"/>
                <a:gridCol w="557110"/>
                <a:gridCol w="557110"/>
                <a:gridCol w="557110"/>
              </a:tblGrid>
              <a:tr h="514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4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Б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Ю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З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Ц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426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4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Д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426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2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 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Борис Степанович Житков</a:t>
            </a:r>
            <a:br>
              <a:rPr lang="ru-RU" b="1" dirty="0" smtClean="0"/>
            </a:br>
            <a:r>
              <a:rPr lang="ru-RU" b="1" dirty="0" smtClean="0"/>
              <a:t>(1882-1938)</a:t>
            </a:r>
            <a:endParaRPr lang="ru-RU" b="1" dirty="0"/>
          </a:p>
        </p:txBody>
      </p:sp>
      <p:pic>
        <p:nvPicPr>
          <p:cNvPr id="1026" name="Picture 2" descr="C:\Documents and Settings\user1\Мои документы\Б.Житков\iCAN5SE0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357422" y="1928802"/>
            <a:ext cx="3786214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Борис Степанович Житков</a:t>
            </a:r>
            <a:br>
              <a:rPr lang="ru-RU" b="1" dirty="0" smtClean="0"/>
            </a:br>
            <a:r>
              <a:rPr lang="ru-RU" b="1" dirty="0" smtClean="0"/>
              <a:t>Книги для детей</a:t>
            </a:r>
            <a:endParaRPr lang="ru-RU" b="1" dirty="0"/>
          </a:p>
        </p:txBody>
      </p:sp>
      <p:pic>
        <p:nvPicPr>
          <p:cNvPr id="2050" name="Picture 2" descr="C:\Documents and Settings\user1\Мои документы\Б.Житков\iCA90PZHD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14488"/>
            <a:ext cx="3500462" cy="4357718"/>
          </a:xfrm>
          <a:prstGeom prst="rect">
            <a:avLst/>
          </a:prstGeom>
          <a:noFill/>
        </p:spPr>
      </p:pic>
      <p:pic>
        <p:nvPicPr>
          <p:cNvPr id="2051" name="Picture 3" descr="C:\Documents and Settings\user1\Мои документы\Б.Житков\iCAHJHU6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714488"/>
            <a:ext cx="3571900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Борис Степанович Житков</a:t>
            </a:r>
            <a:br>
              <a:rPr lang="ru-RU" b="1" dirty="0" smtClean="0"/>
            </a:br>
            <a:r>
              <a:rPr lang="ru-RU" b="1" dirty="0" smtClean="0"/>
              <a:t>Книги для детей</a:t>
            </a:r>
            <a:endParaRPr lang="ru-RU" b="1" dirty="0"/>
          </a:p>
        </p:txBody>
      </p:sp>
      <p:pic>
        <p:nvPicPr>
          <p:cNvPr id="3074" name="Picture 2" descr="C:\Documents and Settings\user1\Мои документы\Б.Житков\iCAK1Z1NV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2011680" y="3363468"/>
            <a:ext cx="777240" cy="1197864"/>
          </a:xfrm>
          <a:prstGeom prst="rect">
            <a:avLst/>
          </a:prstGeom>
          <a:noFill/>
        </p:spPr>
      </p:pic>
      <p:pic>
        <p:nvPicPr>
          <p:cNvPr id="3075" name="Picture 3" descr="C:\Documents and Settings\user1\Мои документы\Б.Житков\iCAWTXURJ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6273800" y="3092450"/>
            <a:ext cx="1092200" cy="1739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Борис Степанович Житков</a:t>
            </a:r>
            <a:br>
              <a:rPr lang="ru-RU" b="1" dirty="0" smtClean="0"/>
            </a:br>
            <a:r>
              <a:rPr lang="ru-RU" b="1" dirty="0" smtClean="0"/>
              <a:t>Книги для детей</a:t>
            </a:r>
            <a:endParaRPr lang="ru-RU" b="1" dirty="0"/>
          </a:p>
        </p:txBody>
      </p:sp>
      <p:pic>
        <p:nvPicPr>
          <p:cNvPr id="4099" name="Picture 3" descr="C:\Documents and Settings\user1\Мои документы\Б.Житков\iCAZ1ISMZ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3714776" cy="4357718"/>
          </a:xfrm>
          <a:prstGeom prst="rect">
            <a:avLst/>
          </a:prstGeom>
          <a:noFill/>
        </p:spPr>
      </p:pic>
      <p:pic>
        <p:nvPicPr>
          <p:cNvPr id="4100" name="Picture 4" descr="C:\Documents and Settings\user1\Мои документы\Б.Житков\iCAKZAC9I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714488"/>
            <a:ext cx="3714776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Энциклопедия Б. Житкова</a:t>
            </a:r>
            <a:br>
              <a:rPr lang="ru-RU" b="1" dirty="0" smtClean="0"/>
            </a:br>
            <a:r>
              <a:rPr lang="ru-RU" b="1" dirty="0" smtClean="0"/>
              <a:t>«Что бывало»</a:t>
            </a:r>
            <a:endParaRPr lang="ru-RU" b="1" dirty="0"/>
          </a:p>
        </p:txBody>
      </p:sp>
      <p:pic>
        <p:nvPicPr>
          <p:cNvPr id="5122" name="Picture 2" descr="C:\Documents and Settings\user1\Мои документы\Б.Житков\iCAART1ND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611560" y="1484784"/>
            <a:ext cx="3816424" cy="4896544"/>
          </a:xfrm>
          <a:prstGeom prst="rect">
            <a:avLst/>
          </a:prstGeom>
          <a:noFill/>
        </p:spPr>
      </p:pic>
      <p:pic>
        <p:nvPicPr>
          <p:cNvPr id="5123" name="Picture 3" descr="C:\Documents and Settings\user1\Мои документы\Б.Житков\iCA5OZ6LP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4932040" y="1556792"/>
            <a:ext cx="3672408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Энциклопедия «Всё о животных»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sz="4000" b="1" i="1" dirty="0" smtClean="0"/>
              <a:t>Обезьяны </a:t>
            </a:r>
            <a:r>
              <a:rPr lang="ru-RU" sz="4000" dirty="0"/>
              <a:t>– умные, сообразительные млекопитающие. Живут стаями, высоко на деревьях. Питаются растениями, насекомыми, птичьими яйцами.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Кроссворд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857356" y="1643050"/>
          <a:ext cx="4501532" cy="4071968"/>
        </p:xfrm>
        <a:graphic>
          <a:graphicData uri="http://schemas.openxmlformats.org/drawingml/2006/table">
            <a:tbl>
              <a:tblPr/>
              <a:tblGrid>
                <a:gridCol w="427118"/>
                <a:gridCol w="427118"/>
                <a:gridCol w="455912"/>
                <a:gridCol w="455912"/>
                <a:gridCol w="455912"/>
                <a:gridCol w="455912"/>
                <a:gridCol w="455912"/>
                <a:gridCol w="455912"/>
                <a:gridCol w="455912"/>
                <a:gridCol w="455912"/>
              </a:tblGrid>
              <a:tr h="508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0899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99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899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Кроссворд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857360" y="1785928"/>
          <a:ext cx="5072092" cy="3756345"/>
        </p:xfrm>
        <a:graphic>
          <a:graphicData uri="http://schemas.openxmlformats.org/drawingml/2006/table">
            <a:tbl>
              <a:tblPr/>
              <a:tblGrid>
                <a:gridCol w="481254"/>
                <a:gridCol w="481254"/>
                <a:gridCol w="513698"/>
                <a:gridCol w="513698"/>
                <a:gridCol w="513698"/>
                <a:gridCol w="513698"/>
                <a:gridCol w="513698"/>
                <a:gridCol w="513698"/>
                <a:gridCol w="513698"/>
                <a:gridCol w="513698"/>
              </a:tblGrid>
              <a:tr h="446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64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4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648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</TotalTime>
  <Words>451</Words>
  <Application>Microsoft Office PowerPoint</Application>
  <PresentationFormat>Экран (4:3)</PresentationFormat>
  <Paragraphs>290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            Тема урока:      Обобщающий урок по рассказу  Б. С. Житкова  «Про обезьянку»  </vt:lpstr>
      <vt:lpstr>Борис Степанович Житков (1882-1938)</vt:lpstr>
      <vt:lpstr>Борис Степанович Житков Книги для детей</vt:lpstr>
      <vt:lpstr>Борис Степанович Житков Книги для детей</vt:lpstr>
      <vt:lpstr>Борис Степанович Житков Книги для детей</vt:lpstr>
      <vt:lpstr>Энциклопедия Б. Житкова «Что бывало»</vt:lpstr>
      <vt:lpstr>Энциклопедия «Всё о животных»</vt:lpstr>
      <vt:lpstr>Кроссворд</vt:lpstr>
      <vt:lpstr>Кроссворд</vt:lpstr>
      <vt:lpstr>Кроссворд</vt:lpstr>
      <vt:lpstr>Кроссворд</vt:lpstr>
      <vt:lpstr>Кроссворд</vt:lpstr>
      <vt:lpstr>Кроссворд</vt:lpstr>
      <vt:lpstr>Кроссворд</vt:lpstr>
      <vt:lpstr>Кроссворд</vt:lpstr>
      <vt:lpstr>Кроссворд</vt:lpstr>
    </vt:vector>
  </TitlesOfParts>
  <Company>www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Кроссворд</dc:title>
  <dc:creator>Таня</dc:creator>
  <cp:lastModifiedBy>Кабинет 304</cp:lastModifiedBy>
  <cp:revision>8</cp:revision>
  <dcterms:created xsi:type="dcterms:W3CDTF">2009-02-28T20:39:40Z</dcterms:created>
  <dcterms:modified xsi:type="dcterms:W3CDTF">2013-11-23T09:50:29Z</dcterms:modified>
</cp:coreProperties>
</file>