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F65BAF-6B40-43F2-829F-71F8594BEAC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7179C9-A1D9-4A84-9425-ECE2CF71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pPr algn="ctr"/>
            <a:r>
              <a:rPr lang="ru-RU" b="1" dirty="0" smtClean="0"/>
              <a:t>Тема урока: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2347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Обобщающий урок по рассказу</a:t>
            </a:r>
          </a:p>
          <a:p>
            <a:pPr algn="ctr"/>
            <a:r>
              <a:rPr lang="ru-RU" sz="2800" dirty="0" smtClean="0"/>
              <a:t> Н. Г. Гарина-Михайловского </a:t>
            </a:r>
          </a:p>
          <a:p>
            <a:pPr algn="ctr"/>
            <a:r>
              <a:rPr lang="ru-RU" sz="2800" dirty="0" smtClean="0"/>
              <a:t>«Тёма и Жучка»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000" dirty="0" smtClean="0"/>
              <a:t>Учитель чтения, письма и развития </a:t>
            </a:r>
            <a:r>
              <a:rPr lang="ru-RU" sz="2000" dirty="0" smtClean="0"/>
              <a:t>речи</a:t>
            </a:r>
          </a:p>
          <a:p>
            <a:pPr algn="ctr"/>
            <a:r>
              <a:rPr lang="ru-RU" sz="2000" dirty="0" smtClean="0"/>
              <a:t>МКС(К)ОУ школы-интерната </a:t>
            </a:r>
            <a:r>
              <a:rPr lang="en-US" sz="2000" dirty="0" smtClean="0"/>
              <a:t>VIII</a:t>
            </a:r>
            <a:r>
              <a:rPr lang="ru-RU" sz="2000" dirty="0" smtClean="0"/>
              <a:t> вида № 92</a:t>
            </a:r>
            <a:r>
              <a:rPr lang="ru-RU" sz="2000" dirty="0" smtClean="0"/>
              <a:t> </a:t>
            </a:r>
            <a:r>
              <a:rPr lang="ru-RU" sz="2000" dirty="0" err="1" smtClean="0"/>
              <a:t>Бубнова</a:t>
            </a:r>
            <a:r>
              <a:rPr lang="ru-RU" sz="2000" dirty="0" smtClean="0"/>
              <a:t> Валентина </a:t>
            </a:r>
            <a:r>
              <a:rPr lang="ru-RU" sz="2000" dirty="0" smtClean="0"/>
              <a:t>Николаевна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 Москва, </a:t>
            </a:r>
            <a:br>
              <a:rPr lang="ru-RU" dirty="0" smtClean="0"/>
            </a:br>
            <a:r>
              <a:rPr lang="ru-RU" dirty="0" smtClean="0"/>
              <a:t>ст. метро Менделеевская</a:t>
            </a:r>
            <a:br>
              <a:rPr lang="ru-RU" dirty="0" smtClean="0"/>
            </a:br>
            <a:r>
              <a:rPr lang="ru-RU" b="1" dirty="0" smtClean="0"/>
              <a:t>Памятник бездомной собаке</a:t>
            </a:r>
            <a:endParaRPr lang="ru-RU" b="1" dirty="0"/>
          </a:p>
        </p:txBody>
      </p:sp>
      <p:pic>
        <p:nvPicPr>
          <p:cNvPr id="6146" name="Picture 2" descr="C:\Documents and Settings\user1\Мои документы\Памятник собаке\iCA8W2UF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00052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 Москва,</a:t>
            </a:r>
            <a:br>
              <a:rPr lang="ru-RU" dirty="0" smtClean="0"/>
            </a:br>
            <a:r>
              <a:rPr lang="ru-RU" dirty="0" smtClean="0"/>
              <a:t>ул. Академика Павлова</a:t>
            </a:r>
            <a:br>
              <a:rPr lang="ru-RU" dirty="0" smtClean="0"/>
            </a:br>
            <a:r>
              <a:rPr lang="ru-RU" b="1" dirty="0" smtClean="0"/>
              <a:t>Памятник собаке Павлова</a:t>
            </a:r>
            <a:endParaRPr lang="ru-RU" b="1" dirty="0"/>
          </a:p>
        </p:txBody>
      </p:sp>
      <p:pic>
        <p:nvPicPr>
          <p:cNvPr id="7170" name="Picture 2" descr="C:\Documents and Settings\user1\Мои документы\Памятник собаке\iCAFJSXA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07196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Швейцария, Альпы</a:t>
            </a:r>
            <a:br>
              <a:rPr lang="ru-RU" dirty="0" smtClean="0"/>
            </a:br>
            <a:r>
              <a:rPr lang="ru-RU" b="1" dirty="0" smtClean="0"/>
              <a:t>Памятник сербернару Барри, спасавшему людей в горах</a:t>
            </a:r>
            <a:endParaRPr lang="ru-RU" b="1" dirty="0"/>
          </a:p>
        </p:txBody>
      </p:sp>
      <p:pic>
        <p:nvPicPr>
          <p:cNvPr id="8194" name="Picture 2" descr="C:\Documents and Settings\user1\Мои документы\Памятник собаке\iCAIOJ67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3116"/>
            <a:ext cx="357190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Николай Георгиевич  </a:t>
            </a:r>
            <a:br>
              <a:rPr lang="ru-RU" sz="2800" b="1" dirty="0" smtClean="0"/>
            </a:br>
            <a:r>
              <a:rPr lang="ru-RU" sz="2800" b="1" dirty="0" smtClean="0"/>
              <a:t>Гарин-Михайловский </a:t>
            </a:r>
            <a:br>
              <a:rPr lang="ru-RU" sz="2800" b="1" dirty="0" smtClean="0"/>
            </a:br>
            <a:r>
              <a:rPr lang="ru-RU" sz="2800" b="1" dirty="0" smtClean="0"/>
              <a:t>(1852-1906)</a:t>
            </a:r>
            <a:endParaRPr lang="ru-RU" sz="2800" b="1" dirty="0"/>
          </a:p>
        </p:txBody>
      </p:sp>
      <p:pic>
        <p:nvPicPr>
          <p:cNvPr id="1026" name="Picture 2" descr="C:\Documents and Settings\user1\Мои документы\Гарин-михайловский\iCABNZ0G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71678"/>
            <a:ext cx="407196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Отрывок из повести «Детство Тёмы»</a:t>
            </a:r>
            <a:endParaRPr lang="ru-RU" dirty="0"/>
          </a:p>
        </p:txBody>
      </p:sp>
      <p:pic>
        <p:nvPicPr>
          <p:cNvPr id="2050" name="Picture 2" descr="C:\Documents and Settings\user1\Мои документы\Гарин-михайловский\iCA7WDSU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285984" y="1714488"/>
            <a:ext cx="428628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Повесть «Детство Тёмы»</a:t>
            </a:r>
            <a:endParaRPr lang="ru-RU" dirty="0"/>
          </a:p>
        </p:txBody>
      </p:sp>
      <p:pic>
        <p:nvPicPr>
          <p:cNvPr id="1026" name="Picture 2" descr="C:\Documents and Settings\user1\Мои документы\Гарин-михайловский\iCAHH3XQ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85860"/>
            <a:ext cx="385765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Иллюстрация «Тёма в колодце»</a:t>
            </a:r>
            <a:endParaRPr lang="ru-RU" dirty="0"/>
          </a:p>
        </p:txBody>
      </p:sp>
      <p:pic>
        <p:nvPicPr>
          <p:cNvPr id="3074" name="Picture 2" descr="C:\Documents and Settings\user1\Мои документы\Гарин-михайловский\iCA7UQEH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Крылатые выражения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7"/>
            <a:ext cx="8229600" cy="32861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1. Сделал дело – гуляй смело</a:t>
            </a:r>
          </a:p>
          <a:p>
            <a:pPr>
              <a:buNone/>
            </a:pPr>
            <a:r>
              <a:rPr lang="ru-RU" dirty="0" smtClean="0"/>
              <a:t>     2. Старый друг лучше новых двух</a:t>
            </a:r>
          </a:p>
          <a:p>
            <a:pPr>
              <a:buNone/>
            </a:pPr>
            <a:r>
              <a:rPr lang="ru-RU" dirty="0" smtClean="0"/>
              <a:t>     3. Без труда не вытащишь и рыбку из пруда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4. Мы в ответе за тех, кого приручили</a:t>
            </a:r>
          </a:p>
          <a:p>
            <a:pPr>
              <a:buNone/>
            </a:pPr>
            <a:r>
              <a:rPr lang="ru-RU" dirty="0" smtClean="0"/>
              <a:t>     5.Друг познаётся в беде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Крылатые выражения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1. Друг познаётся в беде</a:t>
            </a:r>
          </a:p>
          <a:p>
            <a:pPr>
              <a:buNone/>
            </a:pPr>
            <a:r>
              <a:rPr lang="ru-RU" dirty="0" smtClean="0"/>
              <a:t>     2.  Мы в ответе за тех, кого приручили</a:t>
            </a:r>
          </a:p>
          <a:p>
            <a:pPr>
              <a:buNone/>
            </a:pPr>
            <a:r>
              <a:rPr lang="ru-RU" dirty="0" smtClean="0"/>
              <a:t>     3. Без труда не вытащишь и рыбку из пруда</a:t>
            </a:r>
          </a:p>
          <a:p>
            <a:pPr>
              <a:buNone/>
            </a:pPr>
            <a:r>
              <a:rPr lang="ru-RU" dirty="0" smtClean="0"/>
              <a:t>     4. Сделал дело – гуляй смело</a:t>
            </a:r>
          </a:p>
          <a:p>
            <a:pPr>
              <a:buNone/>
            </a:pPr>
            <a:r>
              <a:rPr lang="ru-RU" dirty="0" smtClean="0"/>
              <a:t>      5. Старый друг лучше новых двух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 smtClean="0"/>
              <a:t>Памятник  «За преданность»</a:t>
            </a:r>
            <a:br>
              <a:rPr lang="ru-RU" sz="2200" b="1" dirty="0" smtClean="0"/>
            </a:br>
            <a:r>
              <a:rPr lang="ru-RU" sz="2200" dirty="0" smtClean="0"/>
              <a:t>немецкой овчарке </a:t>
            </a:r>
            <a:br>
              <a:rPr lang="ru-RU" sz="2200" dirty="0" smtClean="0"/>
            </a:br>
            <a:r>
              <a:rPr lang="ru-RU" sz="2200" dirty="0" smtClean="0"/>
              <a:t>по кличке Верный</a:t>
            </a:r>
            <a:br>
              <a:rPr lang="ru-RU" sz="2200" dirty="0" smtClean="0"/>
            </a:br>
            <a:r>
              <a:rPr lang="ru-RU" sz="2200" dirty="0" smtClean="0"/>
              <a:t> в городе Тольятти</a:t>
            </a:r>
            <a:endParaRPr lang="ru-RU" sz="2200" dirty="0"/>
          </a:p>
        </p:txBody>
      </p:sp>
      <p:pic>
        <p:nvPicPr>
          <p:cNvPr id="4098" name="Picture 2" descr="C:\Documents and Settings\user1\Мои документы\Памятник собаке\iCAEU0CI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3728" y="1916832"/>
            <a:ext cx="4104456" cy="458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 Москва, Петровский парк</a:t>
            </a:r>
            <a:br>
              <a:rPr lang="ru-RU" dirty="0" smtClean="0"/>
            </a:br>
            <a:r>
              <a:rPr lang="ru-RU" b="1" dirty="0" smtClean="0"/>
              <a:t>Памятник Лайке – первой собаке, полетевшей в космос</a:t>
            </a:r>
            <a:endParaRPr lang="ru-RU" b="1" dirty="0"/>
          </a:p>
        </p:txBody>
      </p:sp>
      <p:pic>
        <p:nvPicPr>
          <p:cNvPr id="5122" name="Picture 2" descr="C:\Documents and Settings\user1\Мои документы\Памятник собаке\iCA0YA89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71678"/>
            <a:ext cx="357190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160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Тема урока:</vt:lpstr>
      <vt:lpstr>Николай Георгиевич   Гарин-Михайловский  (1852-1906)</vt:lpstr>
      <vt:lpstr>Отрывок из повести «Детство Тёмы»</vt:lpstr>
      <vt:lpstr>Повесть «Детство Тёмы»</vt:lpstr>
      <vt:lpstr>Иллюстрация «Тёма в колодце»</vt:lpstr>
      <vt:lpstr>Крылатые выражения</vt:lpstr>
      <vt:lpstr>Крылатые выражения</vt:lpstr>
      <vt:lpstr>  Памятник  «За преданность» немецкой овчарке  по кличке Верный  в городе Тольятти</vt:lpstr>
      <vt:lpstr>город Москва, Петровский парк Памятник Лайке – первой собаке, полетевшей в космос</vt:lpstr>
      <vt:lpstr>Город Москва,  ст. метро Менделеевская Памятник бездомной собаке</vt:lpstr>
      <vt:lpstr>Город Москва, ул. Академика Павлова Памятник собаке Павлова</vt:lpstr>
      <vt:lpstr>Швейцария, Альпы Памятник сербернару Барри, спасавшему людей в горах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Кабинет 304</cp:lastModifiedBy>
  <cp:revision>6</cp:revision>
  <dcterms:created xsi:type="dcterms:W3CDTF">2009-03-01T12:34:21Z</dcterms:created>
  <dcterms:modified xsi:type="dcterms:W3CDTF">2013-11-23T09:51:34Z</dcterms:modified>
</cp:coreProperties>
</file>