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75" r:id="rId11"/>
    <p:sldId id="276" r:id="rId12"/>
    <p:sldId id="277" r:id="rId13"/>
    <p:sldId id="265" r:id="rId14"/>
    <p:sldId id="266" r:id="rId15"/>
    <p:sldId id="267" r:id="rId16"/>
    <p:sldId id="268" r:id="rId17"/>
    <p:sldId id="269" r:id="rId18"/>
    <p:sldId id="274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445949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Умеем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</a:p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прощать?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6381328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преподаватель ГБОУ СПО 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КТТ» Сарычева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С.В.</a:t>
            </a:r>
          </a:p>
        </p:txBody>
      </p:sp>
    </p:spTree>
    <p:extLst>
      <p:ext uri="{BB962C8B-B14F-4D97-AF65-F5344CB8AC3E}">
        <p14:creationId xmlns:p14="http://schemas.microsoft.com/office/powerpoint/2010/main" val="39824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Desktop\Открытый классный час\slovo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540820" cy="460851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как то, странник, подошел с признаньем,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ему в жизни напрочь не везло.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говорил – никто меня не любит,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моей жизни не понятна суть.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поступки вечно кто-то судит,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Развей же мою карму как нибудь.</a:t>
            </a:r>
          </a:p>
        </p:txBody>
      </p:sp>
    </p:spTree>
    <p:extLst>
      <p:ext uri="{BB962C8B-B14F-4D97-AF65-F5344CB8AC3E}">
        <p14:creationId xmlns:p14="http://schemas.microsoft.com/office/powerpoint/2010/main" val="12944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-3441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Мудрец вчитался в линии ладошки,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глядя в очи вымолвил в тиши: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Возьми ка брат в углу мешок картошки,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плоды обидчиков впиши.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Вписал – я рад, с мешком не расставайся,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Носи его с собою день и ночь.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недругов отныне не пугайся,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Смогу тебе молитвой я помочь.</a:t>
            </a:r>
          </a:p>
        </p:txBody>
      </p:sp>
      <p:pic>
        <p:nvPicPr>
          <p:cNvPr id="3" name="Picture 2" descr="C:\Users\Светлана\Desktop\Открытый классный час\slovo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540820" cy="46085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0"/>
            <a:ext cx="50040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дня прошло, взмолился бедный странник,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 – ноша тяжела и режет стан.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начал свою речь мудрец пространно…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 ты носить обиды перестань.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Зачем, ты копишь груз обид невольных?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Прости и отпусти своих врагов.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Носить в душе обиды – очень больно.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утешает горести ЛЮБОВЬ.</a:t>
            </a:r>
          </a:p>
        </p:txBody>
      </p:sp>
      <p:pic>
        <p:nvPicPr>
          <p:cNvPr id="3" name="Picture 2" descr="C:\Users\Светлана\Desktop\Открытый классный час\_SZJpfjRD8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r="30373"/>
          <a:stretch/>
        </p:blipFill>
        <p:spPr bwMode="auto">
          <a:xfrm>
            <a:off x="344139" y="908720"/>
            <a:ext cx="3435773" cy="410445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20040">
            <a:off x="3858201" y="178577"/>
            <a:ext cx="4515660" cy="3416320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Тебя обидели </a:t>
            </a: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же брат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сестра.</a:t>
            </a:r>
          </a:p>
        </p:txBody>
      </p:sp>
      <p:pic>
        <p:nvPicPr>
          <p:cNvPr id="3" name="Picture 2" descr="C:\Users\Светлана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2" y="116632"/>
            <a:ext cx="3168352" cy="26402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Светлана\Desktop\80313290_3571750_boymom_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8" y="3068960"/>
            <a:ext cx="3217912" cy="35187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етлана\Desktop\3202_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13" y="3933056"/>
            <a:ext cx="3830826" cy="25202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508883"/>
            <a:ext cx="4572000" cy="50167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Твой  лучший друг, с которым вы с самого детства вместе, тебя обманул или сделал что-то такое, совсем не свойственное ему. </a:t>
            </a:r>
          </a:p>
        </p:txBody>
      </p:sp>
      <p:pic>
        <p:nvPicPr>
          <p:cNvPr id="3" name="Picture 3" descr="C:\Users\Светлана\Desktop\ss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708398" cy="25224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Светлана\Desktop\ssora-detey-300x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4" y="3645024"/>
            <a:ext cx="3655849" cy="24981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09139"/>
            <a:ext cx="4572000" cy="48320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Любимый человек 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обещал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позвонить 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</a:t>
            </a: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сдержал обещания. </a:t>
            </a:r>
          </a:p>
        </p:txBody>
      </p:sp>
      <p:pic>
        <p:nvPicPr>
          <p:cNvPr id="1026" name="Picture 2" descr="C:\Users\Светлана\Desktop\Открытый классный час\98912_21359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152" b="18644"/>
          <a:stretch/>
        </p:blipFill>
        <p:spPr bwMode="auto">
          <a:xfrm>
            <a:off x="4067944" y="2412041"/>
            <a:ext cx="4545996" cy="352444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Твой милый домашний любимец наделал своих дел там, где не нужно.</a:t>
            </a:r>
          </a:p>
        </p:txBody>
      </p:sp>
      <p:pic>
        <p:nvPicPr>
          <p:cNvPr id="3" name="Picture 4" descr="C:\Users\Светлана\Desktop\13002139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15" y="404664"/>
            <a:ext cx="3883084" cy="273630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Светлана\Desktop\gerl_and_do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657725" cy="2514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Открытый классный час\5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5" y="476672"/>
            <a:ext cx="8773004" cy="43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Открытый классный час\168236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1"/>
            <a:ext cx="9144000" cy="68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4"/>
          <a:stretch/>
        </p:blipFill>
        <p:spPr bwMode="auto">
          <a:xfrm>
            <a:off x="64271" y="26793"/>
            <a:ext cx="413995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C:\Users\Светлана\Desktop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743886" cy="36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 rot="2429464">
            <a:off x="4528702" y="-1100339"/>
            <a:ext cx="479400" cy="8824192"/>
          </a:xfrm>
          <a:custGeom>
            <a:avLst/>
            <a:gdLst>
              <a:gd name="connsiteX0" fmla="*/ 656053 w 868489"/>
              <a:gd name="connsiteY0" fmla="*/ 0 h 6871855"/>
              <a:gd name="connsiteX1" fmla="*/ 46453 w 868489"/>
              <a:gd name="connsiteY1" fmla="*/ 443345 h 6871855"/>
              <a:gd name="connsiteX2" fmla="*/ 591398 w 868489"/>
              <a:gd name="connsiteY2" fmla="*/ 1209964 h 6871855"/>
              <a:gd name="connsiteX3" fmla="*/ 92635 w 868489"/>
              <a:gd name="connsiteY3" fmla="*/ 1948873 h 6871855"/>
              <a:gd name="connsiteX4" fmla="*/ 600635 w 868489"/>
              <a:gd name="connsiteY4" fmla="*/ 2660073 h 6871855"/>
              <a:gd name="connsiteX5" fmla="*/ 271 w 868489"/>
              <a:gd name="connsiteY5" fmla="*/ 3454400 h 6871855"/>
              <a:gd name="connsiteX6" fmla="*/ 517508 w 868489"/>
              <a:gd name="connsiteY6" fmla="*/ 4147127 h 6871855"/>
              <a:gd name="connsiteX7" fmla="*/ 55689 w 868489"/>
              <a:gd name="connsiteY7" fmla="*/ 4821382 h 6871855"/>
              <a:gd name="connsiteX8" fmla="*/ 646817 w 868489"/>
              <a:gd name="connsiteY8" fmla="*/ 5467927 h 6871855"/>
              <a:gd name="connsiteX9" fmla="*/ 46453 w 868489"/>
              <a:gd name="connsiteY9" fmla="*/ 6225309 h 6871855"/>
              <a:gd name="connsiteX10" fmla="*/ 868489 w 868489"/>
              <a:gd name="connsiteY10" fmla="*/ 6871855 h 6871855"/>
              <a:gd name="connsiteX11" fmla="*/ 868489 w 868489"/>
              <a:gd name="connsiteY11" fmla="*/ 6871855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8489" h="6871855">
                <a:moveTo>
                  <a:pt x="656053" y="0"/>
                </a:moveTo>
                <a:cubicBezTo>
                  <a:pt x="356641" y="120842"/>
                  <a:pt x="57229" y="241684"/>
                  <a:pt x="46453" y="443345"/>
                </a:cubicBezTo>
                <a:cubicBezTo>
                  <a:pt x="35677" y="645006"/>
                  <a:pt x="583701" y="959043"/>
                  <a:pt x="591398" y="1209964"/>
                </a:cubicBezTo>
                <a:cubicBezTo>
                  <a:pt x="599095" y="1460885"/>
                  <a:pt x="91096" y="1707188"/>
                  <a:pt x="92635" y="1948873"/>
                </a:cubicBezTo>
                <a:cubicBezTo>
                  <a:pt x="94174" y="2190558"/>
                  <a:pt x="616029" y="2409152"/>
                  <a:pt x="600635" y="2660073"/>
                </a:cubicBezTo>
                <a:cubicBezTo>
                  <a:pt x="585241" y="2910994"/>
                  <a:pt x="14125" y="3206558"/>
                  <a:pt x="271" y="3454400"/>
                </a:cubicBezTo>
                <a:cubicBezTo>
                  <a:pt x="-13584" y="3702242"/>
                  <a:pt x="508272" y="3919297"/>
                  <a:pt x="517508" y="4147127"/>
                </a:cubicBezTo>
                <a:cubicBezTo>
                  <a:pt x="526744" y="4374957"/>
                  <a:pt x="34137" y="4601249"/>
                  <a:pt x="55689" y="4821382"/>
                </a:cubicBezTo>
                <a:cubicBezTo>
                  <a:pt x="77240" y="5041515"/>
                  <a:pt x="648356" y="5233939"/>
                  <a:pt x="646817" y="5467927"/>
                </a:cubicBezTo>
                <a:cubicBezTo>
                  <a:pt x="645278" y="5701915"/>
                  <a:pt x="9508" y="5991321"/>
                  <a:pt x="46453" y="6225309"/>
                </a:cubicBezTo>
                <a:cubicBezTo>
                  <a:pt x="83398" y="6459297"/>
                  <a:pt x="868489" y="6871855"/>
                  <a:pt x="868489" y="6871855"/>
                </a:cubicBezTo>
                <a:lnTo>
                  <a:pt x="868489" y="6871855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C:\Users\Светлана\Desktop\367285_81112-700x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9" b="7122"/>
          <a:stretch/>
        </p:blipFill>
        <p:spPr bwMode="auto">
          <a:xfrm>
            <a:off x="98086" y="125595"/>
            <a:ext cx="4189142" cy="366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:\Users\Светлана\Desktop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55" y="3212976"/>
            <a:ext cx="4419858" cy="35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ветлана\Desktop\s3img_12398122_12729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8" y="291923"/>
            <a:ext cx="41719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Светлана\Desktop\cqlj7ZAvhYM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9"/>
          <a:stretch/>
        </p:blipFill>
        <p:spPr bwMode="auto">
          <a:xfrm>
            <a:off x="5255238" y="2815738"/>
            <a:ext cx="3866981" cy="39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4827" y="18864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«Истинной дружбой могут быть связаны только те люди, которые умеют прощать друг другу мелкие недостатки».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67679" y="6097651"/>
            <a:ext cx="3524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Жан де Лабрюйер</a:t>
            </a:r>
          </a:p>
        </p:txBody>
      </p:sp>
      <p:pic>
        <p:nvPicPr>
          <p:cNvPr id="6146" name="Picture 2" descr="C:\Users\Светла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49730" cy="2664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673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вы собираетесь кого-нибудь полюбить, научитесь сначала прощать».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8823" y="5593595"/>
            <a:ext cx="2942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Вампилов А.В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ветлана\Desktop\Открытый классный час\104441898_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785563" cy="33123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332656"/>
            <a:ext cx="3635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«Прощай тех, кто говорит о тебе плохо, но не тех, кто сообщает тебе об этом».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6021288"/>
            <a:ext cx="3716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Янина Ипохорская</a:t>
            </a:r>
          </a:p>
        </p:txBody>
      </p:sp>
      <p:sp>
        <p:nvSpPr>
          <p:cNvPr id="4" name="AutoShape 2" descr="http://www.theotokos.fr/images/fck/images/Visages/pere-denis-sonet-formation-ec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Светлана\Desktop\4940407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/>
          <a:stretch/>
        </p:blipFill>
        <p:spPr bwMode="auto">
          <a:xfrm>
            <a:off x="462431" y="1124744"/>
            <a:ext cx="4623630" cy="38050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0"/>
            <a:ext cx="47880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тебе случится рассердиться на кого бы то ни было, рассердись в то же время на самого себя, хотя бы за то, что сумел рассердиться на другого».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2909" y="6273225"/>
            <a:ext cx="2236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Н.В.Гоголь</a:t>
            </a:r>
          </a:p>
        </p:txBody>
      </p:sp>
      <p:pic>
        <p:nvPicPr>
          <p:cNvPr id="8194" name="Picture 2" descr="C:\Users\Светла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63618" cy="35283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83019"/>
            <a:ext cx="4572000" cy="45243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 прости нам долги наши, как и мы прощаем должникам нашим».</a:t>
            </a:r>
          </a:p>
        </p:txBody>
      </p:sp>
      <p:pic>
        <p:nvPicPr>
          <p:cNvPr id="3075" name="Picture 3" descr="C:\Users\Светлана\Desktop\758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3927"/>
            <a:ext cx="3571875" cy="4762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7958" y="6122913"/>
            <a:ext cx="327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Молитва «Отче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наш» </a:t>
            </a:r>
          </a:p>
        </p:txBody>
      </p:sp>
    </p:spTree>
    <p:extLst>
      <p:ext uri="{BB962C8B-B14F-4D97-AF65-F5344CB8AC3E}">
        <p14:creationId xmlns:p14="http://schemas.microsoft.com/office/powerpoint/2010/main" val="35476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04664"/>
            <a:ext cx="39239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и Отец Мой Небесный поступит с вами, если не простит каждый из вас от сердца своего брату своему согрешений его».</a:t>
            </a:r>
          </a:p>
        </p:txBody>
      </p:sp>
      <p:pic>
        <p:nvPicPr>
          <p:cNvPr id="4098" name="Picture 2" descr="C:\Users\Светлана\Desktop\Открытый классный час\a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974"/>
            <a:ext cx="4104456" cy="54726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Открытый классный час\270567_html_m2efab9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18651" cy="53285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33265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Отшельник, убеленный сединою,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 в ските на краю степенных гор.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столько повидал в борьбе с судьбою,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выносил по лику приговор.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 то слал призывы к покаянью,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 предрекал беду за зло.</a:t>
            </a:r>
          </a:p>
        </p:txBody>
      </p:sp>
    </p:spTree>
    <p:extLst>
      <p:ext uri="{BB962C8B-B14F-4D97-AF65-F5344CB8AC3E}">
        <p14:creationId xmlns:p14="http://schemas.microsoft.com/office/powerpoint/2010/main" val="1427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80e0d4b6a9e1b095c8415e691f959e921245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410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24</cp:revision>
  <dcterms:created xsi:type="dcterms:W3CDTF">2014-03-03T15:18:58Z</dcterms:created>
  <dcterms:modified xsi:type="dcterms:W3CDTF">2014-06-07T13:03:17Z</dcterms:modified>
</cp:coreProperties>
</file>