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7318BE-A9F1-48C2-B206-E165B0DA35B2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BF3757B-CFD6-4CF2-9E2C-FA9853ECD4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video" Target="file:///H:\&#1052;&#1072;&#1088;&#1080;&#1085;&#1072;\11%20&#1082;&#1083;&#1072;&#1089;&#1089;%20%20&#1091;&#1088;&#1086;&#1082;&#1080;\11%20&#1082;&#1083;%20%20&#1082;&#1083;.%20&#1088;&#1077;&#1072;&#1082;&#1094;&#1080;&#1081;\&#1055;&#1086;&#1083;&#1091;&#1095;&#1077;&#1085;&#1080;&#1077;%20&#1082;&#1080;&#1089;&#1083;&#1086;&#1088;&#1086;&#1076;&#1072;%20&#1080;&#1079;%20&#1087;&#1077;&#1088;&#1084;&#1072;&#1085;&#1075;&#1072;&#1085;&#1072;&#1090;&#1072;%20&#1082;&#1072;&#1083;&#1080;&#1103;_WMV%20V9.wmv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Классификация химических реакций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обратимости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а) обратимые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&lt;=&gt; 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б) необратимые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все реакции обмена (условия):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выделяется ↑,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выпадает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образуется слабый электролит.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8286776" y="6215082"/>
            <a:ext cx="571504" cy="4286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Закрепление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Задание: Охарактеризуйте химическое уравнение по признакам классификации.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2MgO = 2Mg + 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↑ - Q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Ответы: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Р. разложения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ОВР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Эндотермическая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Гетерогенная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Некаталитическая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обратимая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8286776" y="6215082"/>
            <a:ext cx="571504" cy="4286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285860"/>
            <a:ext cx="935788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§13-14, конспект урока, подготовиться к с.р.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2114550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Охарактеризовать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следующую реакцию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 плану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114550" algn="l"/>
              </a:tabLst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Pt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114550" algn="l"/>
              </a:tabLst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↔ 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↑ + Q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2643182"/>
            <a:ext cx="3618106" cy="3500437"/>
          </a:xfrm>
          <a:prstGeom prst="rect">
            <a:avLst/>
          </a:prstGeom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8072462" y="6286520"/>
            <a:ext cx="714380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35729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Изучить классификации химических реакций по различным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признакам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2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617" y="3643314"/>
            <a:ext cx="4305383" cy="3214686"/>
          </a:xfrm>
          <a:prstGeom prst="rect">
            <a:avLst/>
          </a:prstGeom>
        </p:spPr>
      </p:pic>
      <p:pic>
        <p:nvPicPr>
          <p:cNvPr id="7" name="Получение кислорода из перманганата калия_WMV V9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3643314"/>
            <a:ext cx="4857720" cy="3214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6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28586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I. 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Химические реакции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1) По числу и составу веществ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2) По изменению с.о.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5" action="ppaction://hlinksldjump"/>
              </a:rPr>
              <a:t>3) По тепловому эффекту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4) По фазовому составу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5) По использованию катализатора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6) По обратимости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II.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Закрепление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endParaRPr kumimoji="0" lang="ru-RU" sz="3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III.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Домашнее задание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Химические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реакции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35729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это явления, в ходе которых одни вещества превращаются в другие.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0" y="1714488"/>
            <a:ext cx="4762500" cy="2381250"/>
          </a:xfrm>
          <a:prstGeom prst="rect">
            <a:avLst/>
          </a:prstGeom>
        </p:spPr>
      </p:pic>
      <p:pic>
        <p:nvPicPr>
          <p:cNvPr id="6" name="Рисунок 5" descr="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2500306"/>
            <a:ext cx="3095630" cy="2071702"/>
          </a:xfrm>
          <a:prstGeom prst="rect">
            <a:avLst/>
          </a:prstGeom>
        </p:spPr>
      </p:pic>
      <p:sp>
        <p:nvSpPr>
          <p:cNvPr id="7" name="Выгнутая вниз стрелка 6">
            <a:hlinkClick r:id="rId4" action="ppaction://hlinksldjump"/>
          </p:cNvPr>
          <p:cNvSpPr/>
          <p:nvPr/>
        </p:nvSpPr>
        <p:spPr>
          <a:xfrm>
            <a:off x="8286776" y="6215082"/>
            <a:ext cx="571504" cy="4286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97 -0.1125 L -0.42066 0.328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22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32 -0.03657 L 0.53593 0.278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числу и составу веществ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28586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а) реакции соединения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857364"/>
            <a:ext cx="35004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 + O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→ SO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428868"/>
            <a:ext cx="42072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б) реакции разложения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3000372"/>
            <a:ext cx="47863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2KNO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KNO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O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↑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500438"/>
            <a:ext cx="41595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в) реакции замещения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4143380"/>
            <a:ext cx="57864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uSO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FeSO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↓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4714884"/>
            <a:ext cx="33820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реакции обмена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5357826"/>
            <a:ext cx="6854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+ 2HCl = 2NaCl + H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 + CO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↑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ыгнутая вниз стрелка 10">
            <a:hlinkClick r:id="rId2" action="ppaction://hlinksldjump"/>
          </p:cNvPr>
          <p:cNvSpPr/>
          <p:nvPr/>
        </p:nvSpPr>
        <p:spPr>
          <a:xfrm>
            <a:off x="8286776" y="6215082"/>
            <a:ext cx="571504" cy="4286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изменению с.о.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1357298"/>
            <a:ext cx="735808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а) ОВР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Fe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не ОВР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CuO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HCl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CuCl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H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930876"/>
            <a:ext cx="3400431" cy="2927124"/>
          </a:xfrm>
          <a:prstGeom prst="rect">
            <a:avLst/>
          </a:prstGeom>
        </p:spPr>
      </p:pic>
      <p:sp>
        <p:nvSpPr>
          <p:cNvPr id="5" name="Выгнутая вниз стрелка 4">
            <a:hlinkClick r:id="rId3" action="ppaction://hlinksldjump"/>
          </p:cNvPr>
          <p:cNvSpPr/>
          <p:nvPr/>
        </p:nvSpPr>
        <p:spPr>
          <a:xfrm>
            <a:off x="8286776" y="6215082"/>
            <a:ext cx="571504" cy="4286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53 -0.0243 L 0.54253 -0.4861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тепловому эффекту</a:t>
            </a:r>
            <a:endParaRPr lang="ru-RU" b="1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428736"/>
            <a:ext cx="635795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экзотермические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эндотермические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" name="Рисунок 3" descr="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4286256"/>
            <a:ext cx="2898939" cy="238127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3500438"/>
            <a:ext cx="66800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KMnO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MnO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MnO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↑ -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Q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гнутая вниз стрелка 5">
            <a:hlinkClick r:id="rId3" action="ppaction://hlinksldjump"/>
          </p:cNvPr>
          <p:cNvSpPr/>
          <p:nvPr/>
        </p:nvSpPr>
        <p:spPr>
          <a:xfrm>
            <a:off x="8286776" y="6215082"/>
            <a:ext cx="571504" cy="4286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81 -0.02569 L 0.3125 -0.4351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фазовому составу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357298"/>
            <a:ext cx="793358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гомогенные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)+ 3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б) гетерогенные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uSO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р-р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+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Fe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.)=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FeSO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р-р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)+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8286776" y="6215082"/>
            <a:ext cx="571504" cy="4286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143000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использованию катализатора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285860"/>
            <a:ext cx="764383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а) каталитические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OH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→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↑ +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б) некаталитические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1455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2Mg + 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2MgO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" name="Рисунок 4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214422"/>
            <a:ext cx="4000528" cy="2928958"/>
          </a:xfrm>
          <a:prstGeom prst="rect">
            <a:avLst/>
          </a:prstGeom>
        </p:spPr>
      </p:pic>
      <p:sp>
        <p:nvSpPr>
          <p:cNvPr id="6" name="Выгнутая вниз стрелка 5">
            <a:hlinkClick r:id="rId3" action="ppaction://hlinksldjump"/>
          </p:cNvPr>
          <p:cNvSpPr/>
          <p:nvPr/>
        </p:nvSpPr>
        <p:spPr>
          <a:xfrm>
            <a:off x="8286776" y="6215082"/>
            <a:ext cx="571504" cy="4286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7 L 2.77778E-7 0.38866 " pathEditMode="relative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87</TotalTime>
  <Words>352</Words>
  <Application>Microsoft Office PowerPoint</Application>
  <PresentationFormat>Экран (4:3)</PresentationFormat>
  <Paragraphs>77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Классификация химических реакций</vt:lpstr>
      <vt:lpstr>Цель урока</vt:lpstr>
      <vt:lpstr>План </vt:lpstr>
      <vt:lpstr>Химические реакции</vt:lpstr>
      <vt:lpstr>По числу и составу веществ</vt:lpstr>
      <vt:lpstr>По изменению с.о.</vt:lpstr>
      <vt:lpstr>По тепловому эффекту</vt:lpstr>
      <vt:lpstr>По фазовому составу</vt:lpstr>
      <vt:lpstr>По использованию катализатора</vt:lpstr>
      <vt:lpstr>По обратимости </vt:lpstr>
      <vt:lpstr>Закрепление</vt:lpstr>
      <vt:lpstr>Домашнее задание</vt:lpstr>
    </vt:vector>
  </TitlesOfParts>
  <Company>USN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химических реакций</dc:title>
  <dc:creator>c400</dc:creator>
  <cp:lastModifiedBy>c400</cp:lastModifiedBy>
  <cp:revision>9</cp:revision>
  <dcterms:created xsi:type="dcterms:W3CDTF">2013-10-28T20:27:54Z</dcterms:created>
  <dcterms:modified xsi:type="dcterms:W3CDTF">2013-10-28T21:55:40Z</dcterms:modified>
</cp:coreProperties>
</file>