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67318BE-A9F1-48C2-B206-E165B0DA35B2}" type="datetimeFigureOut">
              <a:rPr lang="ru-RU" smtClean="0"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BF3757B-CFD6-4CF2-9E2C-FA9853ECD4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ideo" Target="file:///H:\&#1052;&#1072;&#1088;&#1080;&#1085;&#1072;\11%20&#1082;&#1083;&#1072;&#1089;&#1089;%20%20&#1091;&#1088;&#1086;&#1082;&#1080;\11%20&#1082;&#1083;%20%20&#1082;&#1083;.%20&#1088;&#1077;&#1072;&#1082;&#1094;&#1080;&#1081;\&#1055;&#1086;&#1083;&#1091;&#1095;&#1077;&#1085;&#1080;&#1077;%20&#1082;&#1080;&#1089;&#1083;&#1086;&#1088;&#1086;&#1076;&#1072;%20&#1080;&#1079;%20&#1087;&#1077;&#1088;&#1084;&#1072;&#1085;&#1075;&#1072;&#1085;&#1072;&#1090;&#1072;%20&#1082;&#1072;&#1083;&#1080;&#1103;_WMV%20V9.wmv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6.xml"/><Relationship Id="rId6" Type="http://schemas.openxmlformats.org/officeDocument/2006/relationships/slide" Target="slide8.xml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slide" Target="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Классификация химических реакций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обратимости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обратимые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&lt;=&gt; 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необратимые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это все реакции обмена (условия):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выделяется ↑,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выпадает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образуется слабый электролит.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Закрепление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1357298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Задание: Охарактеризуйте химическое уравнение по признакам классификации.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2MgO = 2Mg + 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↑ - Q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Ответы: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Р. разложения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ОВР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Эндотермическая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Гетерогенная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Некаталитическая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Не обратимая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1285860"/>
            <a:ext cx="9357883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§13-14, конспект урока, подготовиться к с.р.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2114550" algn="l"/>
              </a:tabLst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Охарактеризовать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следующую реакцию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 плану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455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Pt</a:t>
            </a:r>
          </a:p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1455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+ 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↔ 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↑ + Q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2643182"/>
            <a:ext cx="3618106" cy="3500437"/>
          </a:xfrm>
          <a:prstGeom prst="rect">
            <a:avLst/>
          </a:prstGeom>
        </p:spPr>
      </p:pic>
      <p:sp>
        <p:nvSpPr>
          <p:cNvPr id="5" name="Управляющая кнопка: домой 4">
            <a:hlinkClick r:id="" action="ppaction://hlinkshowjump?jump=firstslide" highlightClick="1"/>
          </p:cNvPr>
          <p:cNvSpPr/>
          <p:nvPr/>
        </p:nvSpPr>
        <p:spPr>
          <a:xfrm>
            <a:off x="8072462" y="6286520"/>
            <a:ext cx="714380" cy="35716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урока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35729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Изучить классификации химических реакций по различным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признакам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12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617" y="3643314"/>
            <a:ext cx="4305383" cy="3214686"/>
          </a:xfrm>
          <a:prstGeom prst="rect">
            <a:avLst/>
          </a:prstGeom>
        </p:spPr>
      </p:pic>
      <p:pic>
        <p:nvPicPr>
          <p:cNvPr id="7" name="Получение кислорода из перманганата калия_WMV V9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0" y="3643314"/>
            <a:ext cx="4857720" cy="32146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16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en-US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I. </a:t>
            </a: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Химические реакции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1) По числу и составу веществ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2) По изменению с.о.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  <a:hlinkClick r:id="rId5" action="ppaction://hlinksldjump"/>
              </a:rPr>
              <a:t>3) По тепловому эффекту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4) По фазовому составу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5) По использованию катализатора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6) По обратимости</a:t>
            </a:r>
            <a:endParaRPr kumimoji="0" lang="en-US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II.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Закрепление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kumimoji="0" lang="ru-RU" sz="3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III.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  <a:hlinkClick r:id="rId10" action="ppaction://hlinksldjump"/>
              </a:rPr>
              <a:t>Домашнее задание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Химические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реакции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35729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это явления, в ходе которых одни вещества превращаются в другие.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1714488"/>
            <a:ext cx="4762500" cy="2381250"/>
          </a:xfrm>
          <a:prstGeom prst="rect">
            <a:avLst/>
          </a:prstGeom>
        </p:spPr>
      </p:pic>
      <p:pic>
        <p:nvPicPr>
          <p:cNvPr id="6" name="Рисунок 5" descr="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8" y="2500306"/>
            <a:ext cx="3095630" cy="2071702"/>
          </a:xfrm>
          <a:prstGeom prst="rect">
            <a:avLst/>
          </a:prstGeom>
        </p:spPr>
      </p:pic>
      <p:sp>
        <p:nvSpPr>
          <p:cNvPr id="7" name="Выгнутая вниз стрелка 6">
            <a:hlinkClick r:id="rId4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997 -0.1125 L -0.42066 0.328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22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32 -0.03657 L 0.53593 0.278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3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числу и составу веществ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а) реакции соединения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857364"/>
            <a:ext cx="350046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S + 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→ SO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2428868"/>
            <a:ext cx="420724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б) реакции разложения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3000372"/>
            <a:ext cx="47863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2KNO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KNO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↑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3500438"/>
            <a:ext cx="415953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в) реакции замещения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0" y="4143380"/>
            <a:ext cx="5786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uSO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Fe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FeSO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Cu</a:t>
            </a:r>
            <a:r>
              <a:rPr lang="ru-RU" sz="3200" dirty="0" err="1">
                <a:latin typeface="Times New Roman" pitchFamily="18" charset="0"/>
                <a:cs typeface="Times New Roman" pitchFamily="18" charset="0"/>
              </a:rPr>
              <a:t>↓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4714884"/>
            <a:ext cx="3382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реакции обмена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5357826"/>
            <a:ext cx="68547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+ 2HCl = 2NaCl + H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 + CO</a:t>
            </a:r>
            <a:r>
              <a:rPr lang="en-US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↑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Выгнутая вниз стрелка 10">
            <a:hlinkClick r:id="rId2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изменению с.о.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357298"/>
            <a:ext cx="735808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ОВР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en-US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Fe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не ОВР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CuO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+ 2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HCl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CuCl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H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930876"/>
            <a:ext cx="3400431" cy="2927124"/>
          </a:xfrm>
          <a:prstGeom prst="rect">
            <a:avLst/>
          </a:prstGeom>
        </p:spPr>
      </p:pic>
      <p:sp>
        <p:nvSpPr>
          <p:cNvPr id="5" name="Выгнутая вниз стрелка 4">
            <a:hlinkClick r:id="rId3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53 -0.0243 L 0.54253 -0.4861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тепловому эффекту</a:t>
            </a:r>
            <a:endParaRPr lang="ru-RU" b="1" dirty="0"/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1428736"/>
            <a:ext cx="635795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экзотермические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Q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эндотермические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050" y="4286256"/>
            <a:ext cx="2898939" cy="23812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3500438"/>
            <a:ext cx="668003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KMnO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MnO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sz="32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↑ -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Q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Выгнутая вниз стрелка 5">
            <a:hlinkClick r:id="rId3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81 -0.02569 L 0.3125 -0.4351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фазовому составу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357298"/>
            <a:ext cx="793358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lang="ru-RU" sz="3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гомогенные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)+ 3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=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гетерогенные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uSO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р-р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.)=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FeSO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р-р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Cu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.)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↓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Выгнутая вниз стрелка 3">
            <a:hlinkClick r:id="rId2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0"/>
            <a:ext cx="7772400" cy="1143000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использованию катализатора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1285860"/>
            <a:ext cx="764383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а) каталитические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ru-RU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OH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→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↑ +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б) некаталитические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1145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2Mg + O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= 2MgO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Рисунок 4" descr="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214422"/>
            <a:ext cx="4000528" cy="2928958"/>
          </a:xfrm>
          <a:prstGeom prst="rect">
            <a:avLst/>
          </a:prstGeom>
        </p:spPr>
      </p:pic>
      <p:sp>
        <p:nvSpPr>
          <p:cNvPr id="6" name="Выгнутая вниз стрелка 5">
            <a:hlinkClick r:id="rId3" action="ppaction://hlinksldjump"/>
          </p:cNvPr>
          <p:cNvSpPr/>
          <p:nvPr/>
        </p:nvSpPr>
        <p:spPr>
          <a:xfrm>
            <a:off x="8286776" y="6215082"/>
            <a:ext cx="571504" cy="4286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2.77778E-7 0.38866 " pathEditMode="relative" ptsTypes="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</TotalTime>
  <Words>352</Words>
  <Application>Microsoft Office PowerPoint</Application>
  <PresentationFormat>Экран (4:3)</PresentationFormat>
  <Paragraphs>77</Paragraphs>
  <Slides>12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Справедливость</vt:lpstr>
      <vt:lpstr>Классификация химических реакций</vt:lpstr>
      <vt:lpstr>Цель урока</vt:lpstr>
      <vt:lpstr>План </vt:lpstr>
      <vt:lpstr>Химические реакции</vt:lpstr>
      <vt:lpstr>По числу и составу веществ</vt:lpstr>
      <vt:lpstr>По изменению с.о.</vt:lpstr>
      <vt:lpstr>По тепловому эффекту</vt:lpstr>
      <vt:lpstr>По фазовому составу</vt:lpstr>
      <vt:lpstr>По использованию катализатора</vt:lpstr>
      <vt:lpstr>По обратимости </vt:lpstr>
      <vt:lpstr>Закрепление</vt:lpstr>
      <vt:lpstr>Домашнее задание</vt:lpstr>
    </vt:vector>
  </TitlesOfParts>
  <Company>USN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химических реакций</dc:title>
  <dc:creator>c400</dc:creator>
  <cp:lastModifiedBy>c400</cp:lastModifiedBy>
  <cp:revision>9</cp:revision>
  <dcterms:created xsi:type="dcterms:W3CDTF">2013-10-28T20:27:54Z</dcterms:created>
  <dcterms:modified xsi:type="dcterms:W3CDTF">2013-10-28T21:55:40Z</dcterms:modified>
</cp:coreProperties>
</file>