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24" autoAdjust="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3384376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Автоматизация и дифференциация </a:t>
            </a:r>
            <a:r>
              <a:rPr lang="ru-RU" sz="60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звуков </a:t>
            </a:r>
            <a:r>
              <a:rPr lang="en-US" sz="60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[</a:t>
            </a:r>
            <a:r>
              <a:rPr lang="ru-RU" sz="60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en-US" sz="60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]</a:t>
            </a:r>
            <a:r>
              <a:rPr lang="ru-RU" sz="60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</a:t>
            </a:r>
            <a:r>
              <a:rPr lang="en-US" sz="60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[</a:t>
            </a:r>
            <a:r>
              <a:rPr lang="ru-RU" sz="60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en-US" sz="60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’]</a:t>
            </a:r>
            <a:r>
              <a:rPr lang="ru-RU" sz="60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тексте.</a:t>
            </a:r>
            <a:endParaRPr lang="ru-RU" sz="60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4293096"/>
            <a:ext cx="4618856" cy="1833067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Составила </a:t>
            </a:r>
          </a:p>
          <a:p>
            <a:pPr>
              <a:buNone/>
            </a:pPr>
            <a:r>
              <a:rPr lang="ru-RU" b="1" spc="5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учитель-логопед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Кравченко О.В.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на де</a:t>
            </a:r>
            <a:r>
              <a:rPr lang="ru-RU" sz="4800" b="1" dirty="0" smtClean="0"/>
              <a:t>р</a:t>
            </a:r>
            <a:r>
              <a:rPr lang="ru-RU" sz="4800" dirty="0" smtClean="0"/>
              <a:t>евьях.</a:t>
            </a:r>
            <a:endParaRPr lang="ru-RU" sz="4800" dirty="0"/>
          </a:p>
        </p:txBody>
      </p:sp>
      <p:pic>
        <p:nvPicPr>
          <p:cNvPr id="4" name="Содержимое 3" descr="де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686719"/>
            <a:ext cx="7643865" cy="4599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Бе</a:t>
            </a:r>
            <a:r>
              <a:rPr lang="ru-RU" sz="4800" b="1" dirty="0" smtClean="0"/>
              <a:t>р</a:t>
            </a:r>
            <a:r>
              <a:rPr lang="ru-RU" sz="4800" dirty="0" smtClean="0"/>
              <a:t>ёзка пок</a:t>
            </a:r>
            <a:r>
              <a:rPr lang="ru-RU" sz="4800" b="1" dirty="0" smtClean="0"/>
              <a:t>р</a:t>
            </a:r>
            <a:r>
              <a:rPr lang="ru-RU" sz="4800" dirty="0" smtClean="0"/>
              <a:t>ыта </a:t>
            </a:r>
            <a:r>
              <a:rPr lang="ru-RU" sz="4800" dirty="0" err="1" smtClean="0"/>
              <a:t>к</a:t>
            </a:r>
            <a:r>
              <a:rPr lang="ru-RU" sz="4800" b="1" dirty="0" err="1" smtClean="0"/>
              <a:t>р</a:t>
            </a:r>
            <a:r>
              <a:rPr lang="ru-RU" sz="4800" dirty="0" err="1" smtClean="0"/>
              <a:t>у-жев-ной</a:t>
            </a:r>
            <a:r>
              <a:rPr lang="ru-RU" sz="4800" dirty="0" smtClean="0"/>
              <a:t> бах</a:t>
            </a:r>
            <a:r>
              <a:rPr lang="ru-RU" sz="4800" b="1" dirty="0" smtClean="0"/>
              <a:t>р</a:t>
            </a:r>
            <a:r>
              <a:rPr lang="ru-RU" sz="4800" dirty="0" smtClean="0"/>
              <a:t>омой из снега.</a:t>
            </a:r>
            <a:endParaRPr lang="ru-RU" sz="4800" dirty="0"/>
          </a:p>
        </p:txBody>
      </p:sp>
      <p:pic>
        <p:nvPicPr>
          <p:cNvPr id="4" name="Содержимое 3" descr="b18acf06d6a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1600200"/>
            <a:ext cx="4572032" cy="49720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/>
              <a:t>Кусты окутаны </a:t>
            </a:r>
            <a:r>
              <a:rPr lang="ru-RU" sz="4800" dirty="0" err="1" smtClean="0"/>
              <a:t>се-реб-</a:t>
            </a:r>
            <a:r>
              <a:rPr lang="ru-RU" sz="4800" b="1" dirty="0" err="1" smtClean="0"/>
              <a:t>р</a:t>
            </a:r>
            <a:r>
              <a:rPr lang="ru-RU" sz="4800" dirty="0" err="1" smtClean="0"/>
              <a:t>я-ным</a:t>
            </a:r>
            <a:r>
              <a:rPr lang="ru-RU" sz="4800" dirty="0" smtClean="0"/>
              <a:t> </a:t>
            </a:r>
            <a:r>
              <a:rPr lang="ru-RU" sz="4800" dirty="0"/>
              <a:t>инеем. </a:t>
            </a:r>
          </a:p>
        </p:txBody>
      </p:sp>
      <p:pic>
        <p:nvPicPr>
          <p:cNvPr id="4" name="Содержимое 11" descr="1721998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5" y="1958180"/>
            <a:ext cx="7500990" cy="45426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/>
              <a:t>На солнце снег </a:t>
            </a:r>
            <a:r>
              <a:rPr lang="ru-RU" sz="4800" dirty="0" err="1" smtClean="0"/>
              <a:t>иск-</a:t>
            </a:r>
            <a:r>
              <a:rPr lang="ru-RU" sz="4800" b="1" dirty="0" err="1" smtClean="0"/>
              <a:t>р</a:t>
            </a:r>
            <a:r>
              <a:rPr lang="ru-RU" sz="4800" dirty="0" err="1" smtClean="0"/>
              <a:t>ил-ся</a:t>
            </a:r>
            <a:r>
              <a:rPr lang="ru-RU" dirty="0"/>
              <a:t>.</a:t>
            </a:r>
          </a:p>
        </p:txBody>
      </p:sp>
      <p:pic>
        <p:nvPicPr>
          <p:cNvPr id="4" name="Содержимое 5" descr="91126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801019"/>
            <a:ext cx="7500989" cy="45569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err="1" smtClean="0"/>
              <a:t>К</a:t>
            </a:r>
            <a:r>
              <a:rPr lang="ru-RU" sz="4800" b="1" dirty="0" err="1" smtClean="0"/>
              <a:t>р</a:t>
            </a:r>
            <a:r>
              <a:rPr lang="ru-RU" sz="4800" dirty="0" err="1" smtClean="0"/>
              <a:t>ас-но-г</a:t>
            </a:r>
            <a:r>
              <a:rPr lang="ru-RU" sz="4800" b="1" dirty="0" err="1" smtClean="0"/>
              <a:t>р</a:t>
            </a:r>
            <a:r>
              <a:rPr lang="ru-RU" sz="4800" dirty="0" err="1" smtClean="0"/>
              <a:t>у-ды-е</a:t>
            </a:r>
            <a:r>
              <a:rPr lang="ru-RU" sz="4800" dirty="0" smtClean="0"/>
              <a:t> </a:t>
            </a:r>
            <a:r>
              <a:rPr lang="ru-RU" sz="4800" dirty="0"/>
              <a:t>снегири лакомились </a:t>
            </a:r>
            <a:r>
              <a:rPr lang="ru-RU" sz="4800" b="1" dirty="0"/>
              <a:t>р</a:t>
            </a:r>
            <a:r>
              <a:rPr lang="ru-RU" sz="4800" dirty="0"/>
              <a:t>ябиной. </a:t>
            </a:r>
          </a:p>
        </p:txBody>
      </p:sp>
      <p:pic>
        <p:nvPicPr>
          <p:cNvPr id="4" name="Содержимое 7" descr="92620714_large_1292962355_fotoprikolnet_fotografiisnegirey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928802"/>
            <a:ext cx="4786346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ru-RU" sz="4800" dirty="0"/>
              <a:t>Шуст</a:t>
            </a:r>
            <a:r>
              <a:rPr lang="ru-RU" sz="4800" b="1" dirty="0"/>
              <a:t>р</a:t>
            </a:r>
            <a:r>
              <a:rPr lang="ru-RU" sz="4800" dirty="0"/>
              <a:t>ые синички д</a:t>
            </a:r>
            <a:r>
              <a:rPr lang="ru-RU" sz="4800" b="1" dirty="0"/>
              <a:t>р</a:t>
            </a:r>
            <a:r>
              <a:rPr lang="ru-RU" sz="4800" dirty="0"/>
              <a:t>ужной стайкой летали </a:t>
            </a:r>
            <a:r>
              <a:rPr lang="ru-RU" sz="4800" dirty="0" smtClean="0"/>
              <a:t>около</a:t>
            </a:r>
            <a:br>
              <a:rPr lang="ru-RU" sz="4800" dirty="0" smtClean="0"/>
            </a:br>
            <a:r>
              <a:rPr lang="ru-RU" sz="4800" dirty="0" smtClean="0"/>
              <a:t> </a:t>
            </a:r>
            <a:r>
              <a:rPr lang="ru-RU" sz="4800" dirty="0" err="1" smtClean="0"/>
              <a:t>ко</a:t>
            </a:r>
            <a:r>
              <a:rPr lang="ru-RU" sz="4800" b="1" dirty="0" err="1" smtClean="0"/>
              <a:t>р-</a:t>
            </a:r>
            <a:r>
              <a:rPr lang="ru-RU" sz="4800" dirty="0" err="1" smtClean="0"/>
              <a:t>муш-ки</a:t>
            </a:r>
            <a:r>
              <a:rPr lang="ru-RU" sz="4800" dirty="0"/>
              <a:t>. </a:t>
            </a:r>
          </a:p>
        </p:txBody>
      </p:sp>
      <p:pic>
        <p:nvPicPr>
          <p:cNvPr id="4" name="Содержимое 7" descr="0931939f11662d6fea005010a9a38a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2143116"/>
            <a:ext cx="542928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ru-RU" sz="4800" dirty="0"/>
              <a:t>Как к</a:t>
            </a:r>
            <a:r>
              <a:rPr lang="ru-RU" sz="4800" b="1" dirty="0"/>
              <a:t>р</a:t>
            </a:r>
            <a:r>
              <a:rPr lang="ru-RU" sz="4800" dirty="0"/>
              <a:t>асиво зимой!</a:t>
            </a:r>
            <a:br>
              <a:rPr lang="ru-RU" sz="4800" dirty="0"/>
            </a:br>
            <a:endParaRPr lang="ru-RU" sz="4800" dirty="0"/>
          </a:p>
        </p:txBody>
      </p:sp>
      <p:pic>
        <p:nvPicPr>
          <p:cNvPr id="4" name="Содержимое 3" descr="63285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5" y="1600200"/>
            <a:ext cx="7715305" cy="47577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6000" dirty="0" smtClean="0"/>
              <a:t>МОЛОДЕЦ!</a:t>
            </a:r>
            <a:endParaRPr lang="ru-RU" sz="6000" dirty="0"/>
          </a:p>
        </p:txBody>
      </p:sp>
      <p:sp>
        <p:nvSpPr>
          <p:cNvPr id="9" name="Улыбающееся лицо 8"/>
          <p:cNvSpPr/>
          <p:nvPr/>
        </p:nvSpPr>
        <p:spPr>
          <a:xfrm>
            <a:off x="3707904" y="3645024"/>
            <a:ext cx="1512168" cy="1368152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мороз у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428604"/>
            <a:ext cx="8215370" cy="60007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143139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Р</a:t>
            </a:r>
            <a:r>
              <a:rPr lang="ru-RU" sz="4800" dirty="0" smtClean="0"/>
              <a:t>ита </a:t>
            </a:r>
            <a:r>
              <a:rPr lang="ru-RU" sz="4800" dirty="0" err="1" smtClean="0"/>
              <a:t>п</a:t>
            </a:r>
            <a:r>
              <a:rPr lang="ru-RU" sz="4800" b="1" dirty="0" err="1" smtClean="0"/>
              <a:t>р</a:t>
            </a:r>
            <a:r>
              <a:rPr lang="ru-RU" sz="4800" dirty="0" err="1" smtClean="0"/>
              <a:t>о-сну-лась</a:t>
            </a:r>
            <a:r>
              <a:rPr lang="ru-RU" sz="4800" dirty="0" smtClean="0"/>
              <a:t> ут</a:t>
            </a:r>
            <a:r>
              <a:rPr lang="ru-RU" sz="4800" b="1" dirty="0" smtClean="0"/>
              <a:t>р</a:t>
            </a:r>
            <a:r>
              <a:rPr lang="ru-RU" sz="4800" dirty="0" smtClean="0"/>
              <a:t>ом и </a:t>
            </a:r>
            <a:r>
              <a:rPr lang="ru-RU" sz="4800" dirty="0" err="1" smtClean="0"/>
              <a:t>по-смот-</a:t>
            </a:r>
            <a:r>
              <a:rPr lang="ru-RU" sz="4800" b="1" dirty="0" err="1" smtClean="0"/>
              <a:t>р</a:t>
            </a:r>
            <a:r>
              <a:rPr lang="ru-RU" sz="4800" dirty="0" err="1" smtClean="0"/>
              <a:t>е-ла</a:t>
            </a:r>
            <a:r>
              <a:rPr lang="ru-RU" sz="4800" dirty="0" smtClean="0"/>
              <a:t> в окно.</a:t>
            </a:r>
            <a:endParaRPr lang="ru-RU" sz="4800" dirty="0"/>
          </a:p>
        </p:txBody>
      </p:sp>
      <p:pic>
        <p:nvPicPr>
          <p:cNvPr id="11" name="Рисунок 10" descr="47289_html_3ded1d6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2433550"/>
            <a:ext cx="6500858" cy="4067284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Она увидела чудесную ка</a:t>
            </a:r>
            <a:r>
              <a:rPr lang="ru-RU" sz="4800" b="1" dirty="0" smtClean="0"/>
              <a:t>р</a:t>
            </a:r>
            <a:r>
              <a:rPr lang="ru-RU" sz="4800" dirty="0" smtClean="0"/>
              <a:t>тину.</a:t>
            </a:r>
            <a:endParaRPr lang="ru-RU" sz="4800" dirty="0"/>
          </a:p>
        </p:txBody>
      </p:sp>
      <p:pic>
        <p:nvPicPr>
          <p:cNvPr id="12" name="Содержимое 11" descr="0_a9e6b_60ece18e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8933" y="1600200"/>
            <a:ext cx="604613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Мо</a:t>
            </a:r>
            <a:r>
              <a:rPr lang="ru-RU" sz="4800" b="1" dirty="0" smtClean="0"/>
              <a:t>р</a:t>
            </a:r>
            <a:r>
              <a:rPr lang="ru-RU" sz="4800" dirty="0" smtClean="0"/>
              <a:t>оз </a:t>
            </a:r>
            <a:r>
              <a:rPr lang="ru-RU" sz="4800" b="1" dirty="0" err="1" smtClean="0"/>
              <a:t>р</a:t>
            </a:r>
            <a:r>
              <a:rPr lang="ru-RU" sz="4800" dirty="0" err="1" smtClean="0"/>
              <a:t>аз-</a:t>
            </a:r>
            <a:r>
              <a:rPr lang="ru-RU" sz="4800" b="1" dirty="0" err="1" smtClean="0"/>
              <a:t>р</a:t>
            </a:r>
            <a:r>
              <a:rPr lang="ru-RU" sz="4800" dirty="0" err="1" smtClean="0"/>
              <a:t>и-со-вал</a:t>
            </a:r>
            <a:r>
              <a:rPr lang="ru-RU" sz="4800" dirty="0" smtClean="0"/>
              <a:t> окна </a:t>
            </a:r>
            <a:r>
              <a:rPr lang="ru-RU" sz="4800" dirty="0" err="1" smtClean="0"/>
              <a:t>п</a:t>
            </a:r>
            <a:r>
              <a:rPr lang="ru-RU" sz="4800" b="1" dirty="0" err="1" smtClean="0"/>
              <a:t>р</a:t>
            </a:r>
            <a:r>
              <a:rPr lang="ru-RU" sz="4800" dirty="0" err="1" smtClean="0"/>
              <a:t>и-чуд-ли-вы-ми</a:t>
            </a:r>
            <a:r>
              <a:rPr lang="ru-RU" sz="4800" dirty="0" smtClean="0"/>
              <a:t> узо</a:t>
            </a:r>
            <a:r>
              <a:rPr lang="ru-RU" sz="4800" b="1" dirty="0" smtClean="0"/>
              <a:t>р</a:t>
            </a:r>
            <a:r>
              <a:rPr lang="ru-RU" sz="4800" dirty="0" smtClean="0"/>
              <a:t>ами.</a:t>
            </a:r>
            <a:endParaRPr lang="ru-RU" sz="4800" dirty="0"/>
          </a:p>
        </p:txBody>
      </p:sp>
      <p:pic>
        <p:nvPicPr>
          <p:cNvPr id="6" name="Содержимое 3" descr="001605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8250" y="1639094"/>
            <a:ext cx="6667500" cy="4448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В воздухе медленно к</a:t>
            </a:r>
            <a:r>
              <a:rPr lang="ru-RU" sz="4800" b="1" dirty="0" smtClean="0"/>
              <a:t>р</a:t>
            </a:r>
            <a:r>
              <a:rPr lang="ru-RU" sz="4800" dirty="0" smtClean="0"/>
              <a:t>ужились лёгкие снежинки.</a:t>
            </a:r>
            <a:endParaRPr lang="ru-RU" sz="4800" dirty="0"/>
          </a:p>
        </p:txBody>
      </p:sp>
      <p:pic>
        <p:nvPicPr>
          <p:cNvPr id="4" name="Содержимое 3" descr="0c13a5881dc30809552da1b7a3c3777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2071678"/>
            <a:ext cx="6500858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Земля была ук</a:t>
            </a:r>
            <a:r>
              <a:rPr lang="ru-RU" sz="4800" b="1" dirty="0" smtClean="0"/>
              <a:t>р</a:t>
            </a:r>
            <a:r>
              <a:rPr lang="ru-RU" sz="4800" dirty="0" smtClean="0"/>
              <a:t>ыта белым ков</a:t>
            </a:r>
            <a:r>
              <a:rPr lang="ru-RU" sz="4800" b="1" dirty="0" smtClean="0"/>
              <a:t>р</a:t>
            </a:r>
            <a:r>
              <a:rPr lang="ru-RU" sz="4800" dirty="0" smtClean="0"/>
              <a:t>ом.</a:t>
            </a:r>
            <a:endParaRPr lang="ru-RU" sz="4800" dirty="0"/>
          </a:p>
        </p:txBody>
      </p:sp>
      <p:pic>
        <p:nvPicPr>
          <p:cNvPr id="6" name="Содержимое 13" descr="Risunok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1" y="2098550"/>
            <a:ext cx="7643866" cy="42594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Снег на к</a:t>
            </a:r>
            <a:r>
              <a:rPr lang="ru-RU" sz="4800" b="1" dirty="0" smtClean="0"/>
              <a:t>р</a:t>
            </a:r>
            <a:r>
              <a:rPr lang="ru-RU" sz="4800" dirty="0" smtClean="0"/>
              <a:t>ышах,</a:t>
            </a:r>
            <a:endParaRPr lang="ru-RU" sz="4800" dirty="0"/>
          </a:p>
        </p:txBody>
      </p:sp>
      <p:pic>
        <p:nvPicPr>
          <p:cNvPr id="6" name="Содержимое 5" descr="крыш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3" y="1600200"/>
            <a:ext cx="7643866" cy="490063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на к</a:t>
            </a:r>
            <a:r>
              <a:rPr lang="ru-RU" sz="4800" b="1" dirty="0" smtClean="0"/>
              <a:t>р</a:t>
            </a:r>
            <a:r>
              <a:rPr lang="ru-RU" sz="4800" dirty="0" smtClean="0"/>
              <a:t>ылечке, </a:t>
            </a:r>
            <a:endParaRPr lang="ru-RU" sz="4800" dirty="0"/>
          </a:p>
        </p:txBody>
      </p:sp>
      <p:pic>
        <p:nvPicPr>
          <p:cNvPr id="4" name="Содержимое 3" descr="400px-PorchSn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958180"/>
            <a:ext cx="7286676" cy="43283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на до</a:t>
            </a:r>
            <a:r>
              <a:rPr lang="ru-RU" sz="4800" b="1" dirty="0" smtClean="0"/>
              <a:t>р</a:t>
            </a:r>
            <a:r>
              <a:rPr lang="ru-RU" sz="4800" dirty="0" smtClean="0"/>
              <a:t>оге, </a:t>
            </a:r>
            <a:endParaRPr lang="ru-RU" sz="4800" dirty="0"/>
          </a:p>
        </p:txBody>
      </p:sp>
      <p:pic>
        <p:nvPicPr>
          <p:cNvPr id="4" name="Содержимое 15" descr="1293039362_wallpapers_new_year_132-3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753394"/>
            <a:ext cx="7500989" cy="45331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98</Words>
  <Application>Microsoft Office PowerPoint</Application>
  <PresentationFormat>Экран (4:3)</PresentationFormat>
  <Paragraphs>22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Автоматизация и дифференциация звуков [р] – [р’] в тексте.</vt:lpstr>
      <vt:lpstr>Рита про-сну-лась утром и по-смот-ре-ла в окно.</vt:lpstr>
      <vt:lpstr>Она увидела чудесную картину.</vt:lpstr>
      <vt:lpstr>Мороз раз-ри-со-вал окна при-чуд-ли-вы-ми узорами.</vt:lpstr>
      <vt:lpstr>В воздухе медленно кружились лёгкие снежинки.</vt:lpstr>
      <vt:lpstr>Земля была укрыта белым ковром.</vt:lpstr>
      <vt:lpstr>Снег на крышах,</vt:lpstr>
      <vt:lpstr>на крылечке, </vt:lpstr>
      <vt:lpstr>на дороге, </vt:lpstr>
      <vt:lpstr>на деревьях.</vt:lpstr>
      <vt:lpstr>Берёзка покрыта кру-жев-ной бахромой из снега.</vt:lpstr>
      <vt:lpstr>Кусты окутаны се-реб-ря-ным инеем. </vt:lpstr>
      <vt:lpstr>На солнце снег иск-рил-ся.</vt:lpstr>
      <vt:lpstr>Крас-но-гру-ды-е снегири лакомились рябиной. </vt:lpstr>
      <vt:lpstr>Шустрые синички дружной стайкой летали около  кор-муш-ки. </vt:lpstr>
      <vt:lpstr>Как красиво зимой! 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Санек</dc:creator>
  <cp:lastModifiedBy>Оля</cp:lastModifiedBy>
  <cp:revision>26</cp:revision>
  <dcterms:created xsi:type="dcterms:W3CDTF">2014-01-23T13:22:39Z</dcterms:created>
  <dcterms:modified xsi:type="dcterms:W3CDTF">2014-02-05T11:09:21Z</dcterms:modified>
</cp:coreProperties>
</file>