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 varScale="1">
        <p:scale>
          <a:sx n="91" d="100"/>
          <a:sy n="9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4691-6E1F-45B8-BB71-C989581B78F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FB83-84A5-479E-8801-363C2FD10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0474-FF76-45E4-88B8-7E780A0A9B8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C42-4497-4402-AED1-8E6E1765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2250-2E2B-4A1C-8AA9-86E7DCA0DF2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A57B-3F03-4CDE-970D-52EDADE6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B324-E4F7-4CBB-A20E-67BAB2048F4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07F5-EB7C-47DB-9227-F8E406EC4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1665-ECD9-4216-8E68-BEFBCE281F5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1DA1-8ED0-4777-91B8-58805726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B795-0D09-43B7-8400-0699B6E895C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F164-322E-4182-93EF-3D7625755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94C0-35DE-4161-A88D-3DF96AC49754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E2EE-74CD-4C81-B2B3-76B0415B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6776-3774-4E1E-9B1E-CA669E43264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04B7-CE45-44E6-9C5D-567B2488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C6BD-4C63-4426-BEFA-EC9DD89061C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2F36-3336-4594-9FAF-FFDD1F9CF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C470-B7E9-4520-97D4-D845D43A2D4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AD58-FE4D-4DF2-91EA-607AF990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854B-C44A-46AD-BEE3-C2363A91B10F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8500-C1EA-483C-A2F0-82C78D986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10B44-F0B7-4E4A-801D-57E37DF27CA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A32D5-2F74-4E6C-B1AD-BB3BD854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3" r:id="rId7"/>
    <p:sldLayoutId id="2147483742" r:id="rId8"/>
    <p:sldLayoutId id="2147483750" r:id="rId9"/>
    <p:sldLayoutId id="2147483741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lirikalive.ru/_ph/10/88395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3695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859338" y="1773238"/>
            <a:ext cx="33845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МИХАИЛ ЮРЬЕВИЧ ЛЕРМОНТОВ.</a:t>
            </a:r>
          </a:p>
          <a:p>
            <a:endParaRPr lang="ru-RU" sz="2400" i="1"/>
          </a:p>
          <a:p>
            <a:r>
              <a:rPr lang="ru-RU" sz="2400" i="1"/>
              <a:t>КАВКАЗ В ЖИЗНИ И ТВОРЧЕСТВЕ ПОЭТА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900igr.net/datai/literatura/Poet-Lermontov/0002-001-Plan-1.-Stikhotvorenie-Smert-poeta-i-ego-obschestvennyj-rezon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058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187450" y="1233488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В 1837 году за сочинение «непозволительных стихов» на смерть Пушкина Лермонтов был отправлен в ссылку.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265238" y="1449388"/>
            <a:ext cx="64801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Ссылка на Кавказ оказалась очень благотворительной для Лермонтова. Она дала ему возможность увидеть людей большого сердца и сильных страстей, насладиться величественной природой, познакомиться с поэтическим творчеством народов Кавказа. Кавказ стал для поэта символом свободы, мужества и красоты. Он был близок ему по духу. </a:t>
            </a:r>
          </a:p>
          <a:p>
            <a:r>
              <a:rPr lang="ru-RU"/>
              <a:t>      Обращаясь к Кавказу, Лермонтов сказал:</a:t>
            </a:r>
          </a:p>
          <a:p>
            <a:endParaRPr lang="ru-RU"/>
          </a:p>
          <a:p>
            <a:r>
              <a:rPr lang="ru-RU"/>
              <a:t>                </a:t>
            </a:r>
            <a:r>
              <a:rPr lang="ru-RU" b="1" i="1"/>
              <a:t>Он с ранних лет кипит в моей крови</a:t>
            </a:r>
          </a:p>
          <a:p>
            <a:r>
              <a:rPr lang="ru-RU" b="1" i="1"/>
              <a:t>                Твой жар и бурь твоих порыв мятежный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feb-web.ru/feb/lermont/pictures/plm-23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0241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08050" y="5194300"/>
            <a:ext cx="417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А.И.Одоевский. Акварель Лермонтова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067175" y="1484313"/>
            <a:ext cx="403383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Дружба с поэтом-декабристом Одоевским.</a:t>
            </a:r>
          </a:p>
          <a:p>
            <a:endParaRPr lang="ru-RU"/>
          </a:p>
          <a:p>
            <a:pPr algn="ctr"/>
            <a:r>
              <a:rPr lang="ru-RU" sz="1600" i="1"/>
              <a:t>«Памяти А.И.Одоевского»</a:t>
            </a:r>
          </a:p>
          <a:p>
            <a:r>
              <a:rPr lang="ru-RU" sz="1600" i="1"/>
              <a:t>И вкруг твоей могилы неизвестной,</a:t>
            </a:r>
          </a:p>
          <a:p>
            <a:r>
              <a:rPr lang="ru-RU" sz="1600" i="1"/>
              <a:t>Все, чем при жизни радовался ты,</a:t>
            </a:r>
          </a:p>
          <a:p>
            <a:r>
              <a:rPr lang="ru-RU" sz="1600" i="1"/>
              <a:t>Судьба соединила так чудесно:</a:t>
            </a:r>
          </a:p>
          <a:p>
            <a:r>
              <a:rPr lang="ru-RU" sz="1600" i="1"/>
              <a:t>Немая степь синеет, и венцом</a:t>
            </a:r>
          </a:p>
          <a:p>
            <a:r>
              <a:rPr lang="ru-RU" sz="1600" i="1"/>
              <a:t>Серебряным Кавказ её объемлет;</a:t>
            </a:r>
          </a:p>
          <a:p>
            <a:r>
              <a:rPr lang="ru-RU" sz="1600" i="1"/>
              <a:t>Над морем он, нахмурясь, тихо              дремлет,</a:t>
            </a:r>
          </a:p>
          <a:p>
            <a:r>
              <a:rPr lang="ru-RU" sz="1600" i="1"/>
              <a:t>Как великан склонившись над щитом,</a:t>
            </a:r>
          </a:p>
          <a:p>
            <a:r>
              <a:rPr lang="ru-RU" sz="1600" i="1"/>
              <a:t>Рассказам волн кочующих внимая,</a:t>
            </a:r>
          </a:p>
          <a:p>
            <a:r>
              <a:rPr lang="ru-RU" sz="1600" i="1"/>
              <a:t>А море Чёрное шумит не умолкая.</a:t>
            </a:r>
          </a:p>
          <a:p>
            <a:r>
              <a:rPr lang="ru-RU" sz="1600" i="1"/>
              <a:t>                                                    1839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3.bp.blogspot.com/-zx-cXymfspo/T1J4EZQlYpI/AAAAAAAAARo/_kJSqTSkVNo/s1600/2%D0%A5%D1%83%D0%B4%D0%BE%D0%B6%D0%BD%D0%B8%D0%BA+%D0%A4%D1%91%D0%B4%D0%BE%D1%80+%D0%9A%D0%BE%D0%BD%D1%81%D1%82%D0%B0%D0%BD%D1%82%D0%B8%D0%BD%D0%BE%D0%B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28622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4140200" y="1557338"/>
            <a:ext cx="3960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В начале 1838 года, благодаря хлопотам бабушки, поэта переводят в Грозненский гусарский полк, а затем в Петербург. </a:t>
            </a:r>
          </a:p>
          <a:p>
            <a:r>
              <a:rPr lang="ru-RU"/>
              <a:t>      Первая ссылка окончилась, но вскоре за нею последовала и вторая…(в 1840 году за  дуэль с сыном французского посла Эрнестом де Барантом</a:t>
            </a:r>
          </a:p>
          <a:p>
            <a:r>
              <a:rPr lang="ru-RU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4"/>
          <p:cNvSpPr>
            <a:spLocks noChangeArrowheads="1"/>
          </p:cNvSpPr>
          <p:nvPr/>
        </p:nvSpPr>
        <p:spPr bwMode="auto">
          <a:xfrm>
            <a:off x="1116013" y="1341438"/>
            <a:ext cx="69119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14 апреля 1841, не получив отсрочки после двухмесячного отпуска в Петербурге, Лермонтов возвращается на Кавказ. В мае того же года он прибывает в Пятигорск и получает разрешение задержаться для лечения на минеральных водах. Здесь он пишет целый ряд стихотворений: "Сон", "Утес", "Они любили друг друга...", "Тамара", "Свиданье", "Листок", "Выхожу один я на дорогу...", "Морская царевна", "Пророк".</a:t>
            </a:r>
            <a:br>
              <a:rPr lang="ru-RU"/>
            </a:br>
            <a:r>
              <a:rPr lang="ru-RU"/>
              <a:t>        Кавказскому городу Пятигорску было суждено сыграть  роковую роль в жизни поэта: здесь, кроме прочих старых знакомых, Лермонтов находит своего товарища по Школе юнкеров Мартынова. На одном из вечеров в пятигорском семействе Верзилиных шутки Лермонтова задели Мартынова. Ссора повлекла за собой вызов; не придавая значения размолвке, Лермонтов принял его, не намереваясь стрелять в товарища.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Место дуэ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33131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384675" y="1196975"/>
            <a:ext cx="37449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Дуэль состоялась вечером 15 июля 1841 г. Лермонтов считал повод для дуэли ничтожным и выразил свое нежелание стрелять, а противник целился старательно. В 1881г. на месте дуэли была установлена небольшая каменная пирамида, в 1901г. поставили временный памятник из гипса и дерева. Нынешний памятник сооружен по проекту известного скульптора Б.М.Микешина в 1915г. Это каменный обелиск с горельефом поэта в центре.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Памятник М.Ю.Лермонто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3095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067175" y="1196975"/>
            <a:ext cx="4105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центре Пятигорска установлен этот памятник, средства на сооружение которого собирались по подписке более 10 лет. Автор - скульптор А.М.Опекушин (1838-1923), создатель памятника А.С.Пушкину в Москве. Лермонтов изображен сидящим, устремившим взгляд на цепь Кавказских гор. У ног - раскрытая книга. Фигура великого поэта отлита из бронзы, пьедестал изготовлен из гранита. На лицевой стороне пьедестала - бронзовая лира и надпись: "М.Ю.Лермонтову. 16 августа 1889 года". 16 августа 1889 г. состоялось открытие памятника.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391025" y="1044575"/>
            <a:ext cx="374491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Тело М.Ю.Лермонтова было погребено на пятигорском кладбище, у подножия горы Машук, 17 июля 1841 г. После долгих хлопот Е.А.Арсеньева, бабушка Лермонтова, получила разрешение перевезти его прах в свое имение - село Тарханы Пензенской губернии, где прошло детство поэта. Весной 1842г. свинцовый гроб с останками поэта был увезен из Пятигорска. В 1903г. на месте первоначального погребения М.Ю.Лермонтова установлен памятник-обелиск, на ограде - мемориальная доска. </a:t>
            </a:r>
          </a:p>
        </p:txBody>
      </p:sp>
      <p:pic>
        <p:nvPicPr>
          <p:cNvPr id="29698" name="Picture 2" descr="http://www.rutraveller.ru/icache/u_t/a/Tatiana-N/al225183/155793_608x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345598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culture.ru/ru/uploads/media/news/0001/24/thumb_23631_news_billboar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67691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195513" y="5199063"/>
            <a:ext cx="451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Дом-музей М.Ю.Лермонтова в Тарханах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mg1.liveinternet.ru/images/foto/b/2/116/845116/f_9718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058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24300" y="1773238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Тебе, Кавказ, суровый царь земли,</a:t>
            </a:r>
          </a:p>
          <a:p>
            <a:r>
              <a:rPr lang="ru-RU" sz="2000"/>
              <a:t>Я посвящаю стих небрежный…</a:t>
            </a:r>
          </a:p>
        </p:txBody>
      </p:sp>
      <p:pic>
        <p:nvPicPr>
          <p:cNvPr id="14339" name="Picture 4" descr="http://www.stihi.ru/pics/2013/05/24/9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96975"/>
            <a:ext cx="154463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2268538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003800" y="1855788"/>
            <a:ext cx="3024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Детство будущего поэта прошло в имении его</a:t>
            </a:r>
          </a:p>
          <a:p>
            <a:r>
              <a:rPr lang="ru-RU"/>
              <a:t>бабушки – в Тарханах.</a:t>
            </a:r>
          </a:p>
        </p:txBody>
      </p:sp>
      <p:sp>
        <p:nvSpPr>
          <p:cNvPr id="15363" name="AutoShape 4" descr="http://img3.proshkolu.ru/content/media/pic/std/2000000/1019000/1018326-4699ae6e3b0f40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AutoShape 6" descr="http://img3.proshkolu.ru/content/media/pic/std/2000000/1019000/1018326-4699ae6e3b0f401b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5" name="Picture 2" descr="http://im2-tub-ru.yandex.net/i?id=37941384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3673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://img0.liveinternet.ru/images/attach/c/2/73/303/73303714_15437_tribune_mihail_lermo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3384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572000" y="1484313"/>
            <a:ext cx="35290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Мать его, Мария Михайловна,</a:t>
            </a:r>
          </a:p>
          <a:p>
            <a:r>
              <a:rPr lang="ru-RU"/>
              <a:t>умерла очень рано, когда мальчику было всего два с небольшим года.</a:t>
            </a:r>
          </a:p>
          <a:p>
            <a:endParaRPr lang="ru-RU"/>
          </a:p>
          <a:p>
            <a:r>
              <a:rPr lang="ru-RU"/>
              <a:t>«В слезах угасала мать моя», - </a:t>
            </a:r>
          </a:p>
          <a:p>
            <a:r>
              <a:rPr lang="ru-RU"/>
              <a:t>напишет потом Лермонтов в одном из своих стихотворений.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7.imageshost.ru/imgs/091115/c9c30b3fb5/t7e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2877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500563" y="1484313"/>
            <a:ext cx="36004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Брак родителей не был счастливым. Ещё до смерти жены отец Лермонтова, Юрий Петрович, покинул семью и жил отдельно. Возможно, свою роль в семейном благополучии сыграло то, что бабушка, Елизавета Алексеевна Арсеньева, происходящая из богатой и известной в высшем свете семьи Столыпиных, сильно противилась браку дочери с мелким помещиком.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img0.liveinternet.ru/images/attach/c/2/72/799/72799357_PLM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31321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787900" y="1268413"/>
            <a:ext cx="7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356100" y="1454150"/>
            <a:ext cx="37449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Бабушка, Елизавета Алексеевна Арсеньева, очень любила своего внука, заботилась о нем всю жизнь, дала хорошее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mg1.liveinternet.ru/images/attach/c/0/46/552/46552083_1248111805_picture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0183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87450" y="1268413"/>
            <a:ext cx="67691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Кавказ для Лермонтова – символ вольной, неукротимой, самобытной природы; это край уходящих в небо вершин и буйно цветущих садов; вольнолюбивых людей; это земля, таинственным образом связанная с судьбой поэта.</a:t>
            </a:r>
          </a:p>
          <a:p>
            <a:r>
              <a:rPr lang="ru-RU"/>
              <a:t>     Образ Кавказа появляется в произведениях Лермонтова</a:t>
            </a:r>
          </a:p>
          <a:p>
            <a:r>
              <a:rPr lang="ru-RU"/>
              <a:t>разных лет. Он видел Кавказ глазами путешественника, художника, поэта, воина.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www.wiki.vladimir.i-edu.ru/images/1/1d/%D0%9A%D0%B0%D0%B2%D0%BA%D0%B0%D0%B7_%D0%B2_%D0%B6%D0%B8%D0%B7%D0%BD%D0%B8_%D0%9B%D0%B5%D1%80%D0%BC%D0%BE%D0%BD%D1%82%D0%BE%D0%B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705802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51050" y="1268413"/>
            <a:ext cx="5545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«</a:t>
            </a:r>
            <a:r>
              <a:rPr lang="ru-RU" b="1" i="1"/>
              <a:t>Синие горы Кавказа, приветствую вас! </a:t>
            </a:r>
          </a:p>
          <a:p>
            <a:r>
              <a:rPr lang="ru-RU" b="1" i="1"/>
              <a:t>Вы взлелеяли детство моё; </a:t>
            </a:r>
          </a:p>
          <a:p>
            <a:r>
              <a:rPr lang="ru-RU" b="1" i="1"/>
              <a:t>вы носили меня на своих одичалых хребтах, облаками меня одевали, </a:t>
            </a:r>
          </a:p>
          <a:p>
            <a:r>
              <a:rPr lang="ru-RU" b="1" i="1"/>
              <a:t>вы к небу меня приучили, </a:t>
            </a:r>
          </a:p>
          <a:p>
            <a:r>
              <a:rPr lang="ru-RU" b="1" i="1"/>
              <a:t>и я с той поры всё мечтаю об вас да о небе».  </a:t>
            </a:r>
          </a:p>
          <a:p>
            <a:r>
              <a:rPr lang="ru-RU" b="1" i="1"/>
              <a:t> </a:t>
            </a:r>
            <a:r>
              <a:rPr lang="ru-RU"/>
              <a:t>Так писал Лермонтов  в 1832 году, вспоминая Кавказ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42988" y="1268413"/>
            <a:ext cx="68421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 траурные дни гибели Пушкина, когда толпы народа не отхлынули ещё от особняка на Мойке, где только что закончилась жизнь поэта, когда Жуковский сказал России: «Солнце русской поэзии закатилось», обе столицы облетели строки гневные и трагические:</a:t>
            </a:r>
          </a:p>
          <a:p>
            <a:endParaRPr lang="ru-RU"/>
          </a:p>
          <a:p>
            <a:r>
              <a:rPr lang="ru-RU" sz="2000"/>
              <a:t>                      </a:t>
            </a:r>
            <a:r>
              <a:rPr lang="ru-RU" sz="2000" i="1"/>
              <a:t>Погиб Поэт! – невольник чести –</a:t>
            </a:r>
          </a:p>
          <a:p>
            <a:r>
              <a:rPr lang="ru-RU" sz="2000" i="1"/>
              <a:t>                      Пал, оклеветанный молвой…</a:t>
            </a:r>
          </a:p>
          <a:p>
            <a:endParaRPr lang="ru-RU" sz="2000"/>
          </a:p>
          <a:p>
            <a:r>
              <a:rPr lang="ru-RU" sz="2000"/>
              <a:t>И Россия обрела нового великого поэта – Михаила Юрьевича Лермонтова. Обрела, чтобы через четыре года оплакать его гибель.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373</TotalTime>
  <Words>741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Wingdings</vt:lpstr>
      <vt:lpstr>Calibri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Родительское собрание</dc:title>
  <dc:creator>Артём</dc:creator>
  <cp:lastModifiedBy>User</cp:lastModifiedBy>
  <cp:revision>36</cp:revision>
  <dcterms:created xsi:type="dcterms:W3CDTF">2013-11-17T15:27:10Z</dcterms:created>
  <dcterms:modified xsi:type="dcterms:W3CDTF">2013-11-21T10:01:14Z</dcterms:modified>
</cp:coreProperties>
</file>