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65" r:id="rId7"/>
    <p:sldId id="266" r:id="rId8"/>
    <p:sldId id="260" r:id="rId9"/>
    <p:sldId id="267" r:id="rId10"/>
    <p:sldId id="268" r:id="rId11"/>
    <p:sldId id="269" r:id="rId12"/>
    <p:sldId id="270" r:id="rId13"/>
    <p:sldId id="271" r:id="rId14"/>
    <p:sldId id="272" r:id="rId15"/>
    <p:sldId id="259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>
        <p:scale>
          <a:sx n="73" d="100"/>
          <a:sy n="73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image" Target="../media/image3.jpeg"/><Relationship Id="rId4" Type="http://schemas.openxmlformats.org/officeDocument/2006/relationships/image" Target="../media/image6.gif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image" Target="../media/image3.jpeg"/><Relationship Id="rId4" Type="http://schemas.openxmlformats.org/officeDocument/2006/relationships/image" Target="../media/image6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E8D92D-6130-4F7E-A403-75103708FEEB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</dgm:pt>
    <dgm:pt modelId="{D3C535D1-B0B9-4B41-BD5C-BB5880D56BDB}">
      <dgm:prSet phldrT="[Текст]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ru-RU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ОБУЧЕНИЕ</a:t>
          </a:r>
          <a:endParaRPr lang="ru-RU" b="1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0AEB1ED1-536C-46D7-A2CE-1A4BC3DC4E28}" type="parTrans" cxnId="{24E44B63-38DC-41D4-B83F-D1AA435D88F4}">
      <dgm:prSet/>
      <dgm:spPr/>
      <dgm:t>
        <a:bodyPr/>
        <a:lstStyle/>
        <a:p>
          <a:endParaRPr lang="ru-RU" b="1" cap="none" spc="300">
            <a:ln w="11430" cmpd="sng">
              <a:solidFill>
                <a:schemeClr val="accent1">
                  <a:tint val="10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1">
                    <a:tint val="83000"/>
                    <a:shade val="100000"/>
                    <a:satMod val="200000"/>
                  </a:schemeClr>
                </a:gs>
                <a:gs pos="75000">
                  <a:schemeClr val="accent1">
                    <a:tint val="100000"/>
                    <a:shade val="50000"/>
                    <a:satMod val="150000"/>
                  </a:schemeClr>
                </a:gs>
              </a:gsLst>
              <a:lin ang="5400000"/>
            </a:gradFill>
            <a:effectLst>
              <a:glow rad="45500">
                <a:schemeClr val="accent1">
                  <a:satMod val="220000"/>
                  <a:alpha val="35000"/>
                </a:schemeClr>
              </a:glow>
            </a:effectLst>
          </a:endParaRPr>
        </a:p>
      </dgm:t>
    </dgm:pt>
    <dgm:pt modelId="{1A00D04F-CDEB-4257-8FA4-2DBA7771FA12}" type="sibTrans" cxnId="{24E44B63-38DC-41D4-B83F-D1AA435D88F4}">
      <dgm:prSet/>
      <dgm:spPr/>
      <dgm:t>
        <a:bodyPr/>
        <a:lstStyle/>
        <a:p>
          <a:endParaRPr lang="ru-RU" b="1" cap="none" spc="300">
            <a:ln w="11430" cmpd="sng">
              <a:solidFill>
                <a:schemeClr val="accent1">
                  <a:tint val="10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1">
                    <a:tint val="83000"/>
                    <a:shade val="100000"/>
                    <a:satMod val="200000"/>
                  </a:schemeClr>
                </a:gs>
                <a:gs pos="75000">
                  <a:schemeClr val="accent1">
                    <a:tint val="100000"/>
                    <a:shade val="50000"/>
                    <a:satMod val="150000"/>
                  </a:schemeClr>
                </a:gs>
              </a:gsLst>
              <a:lin ang="5400000"/>
            </a:gradFill>
            <a:effectLst>
              <a:glow rad="45500">
                <a:schemeClr val="accent1">
                  <a:satMod val="220000"/>
                  <a:alpha val="35000"/>
                </a:schemeClr>
              </a:glow>
            </a:effectLst>
          </a:endParaRPr>
        </a:p>
      </dgm:t>
    </dgm:pt>
    <dgm:pt modelId="{7B8DD23C-16CF-42B8-9E8E-075FFC8FF796}">
      <dgm:prSet phldrT="[Текст]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ru-RU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РАЗВИТИЕ</a:t>
          </a:r>
          <a:endParaRPr lang="ru-RU" b="1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D88E8663-028A-4D6B-97F3-394E3EF4E821}" type="parTrans" cxnId="{27F1CE55-FA90-4170-9073-32787F48B67D}">
      <dgm:prSet/>
      <dgm:spPr/>
      <dgm:t>
        <a:bodyPr/>
        <a:lstStyle/>
        <a:p>
          <a:endParaRPr lang="ru-RU" b="1" cap="none" spc="300">
            <a:ln w="11430" cmpd="sng">
              <a:solidFill>
                <a:schemeClr val="accent1">
                  <a:tint val="10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1">
                    <a:tint val="83000"/>
                    <a:shade val="100000"/>
                    <a:satMod val="200000"/>
                  </a:schemeClr>
                </a:gs>
                <a:gs pos="75000">
                  <a:schemeClr val="accent1">
                    <a:tint val="100000"/>
                    <a:shade val="50000"/>
                    <a:satMod val="150000"/>
                  </a:schemeClr>
                </a:gs>
              </a:gsLst>
              <a:lin ang="5400000"/>
            </a:gradFill>
            <a:effectLst>
              <a:glow rad="45500">
                <a:schemeClr val="accent1">
                  <a:satMod val="220000"/>
                  <a:alpha val="35000"/>
                </a:schemeClr>
              </a:glow>
            </a:effectLst>
          </a:endParaRPr>
        </a:p>
      </dgm:t>
    </dgm:pt>
    <dgm:pt modelId="{8B28D4D4-F816-4488-95C0-F8FD3B2962F1}" type="sibTrans" cxnId="{27F1CE55-FA90-4170-9073-32787F48B67D}">
      <dgm:prSet/>
      <dgm:spPr/>
      <dgm:t>
        <a:bodyPr/>
        <a:lstStyle/>
        <a:p>
          <a:endParaRPr lang="ru-RU" b="1" cap="none" spc="300">
            <a:ln w="11430" cmpd="sng">
              <a:solidFill>
                <a:schemeClr val="accent1">
                  <a:tint val="10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1">
                    <a:tint val="83000"/>
                    <a:shade val="100000"/>
                    <a:satMod val="200000"/>
                  </a:schemeClr>
                </a:gs>
                <a:gs pos="75000">
                  <a:schemeClr val="accent1">
                    <a:tint val="100000"/>
                    <a:shade val="50000"/>
                    <a:satMod val="150000"/>
                  </a:schemeClr>
                </a:gs>
              </a:gsLst>
              <a:lin ang="5400000"/>
            </a:gradFill>
            <a:effectLst>
              <a:glow rad="45500">
                <a:schemeClr val="accent1">
                  <a:satMod val="220000"/>
                  <a:alpha val="35000"/>
                </a:schemeClr>
              </a:glow>
            </a:effectLst>
          </a:endParaRPr>
        </a:p>
      </dgm:t>
    </dgm:pt>
    <dgm:pt modelId="{6EE218AE-7527-4498-A094-E928184C6E74}">
      <dgm:prSet phldrT="[Текст]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ru-RU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ВОСПИТАНИЕ</a:t>
          </a:r>
          <a:endParaRPr lang="ru-RU" b="1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B86F8F5E-2F93-4724-9205-76EC20DC0F47}" type="parTrans" cxnId="{BBD09780-EDDE-4D59-801E-87FE7AC88DE1}">
      <dgm:prSet/>
      <dgm:spPr/>
      <dgm:t>
        <a:bodyPr/>
        <a:lstStyle/>
        <a:p>
          <a:endParaRPr lang="ru-RU" b="1" cap="none" spc="300">
            <a:ln w="11430" cmpd="sng">
              <a:solidFill>
                <a:schemeClr val="accent1">
                  <a:tint val="10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1">
                    <a:tint val="83000"/>
                    <a:shade val="100000"/>
                    <a:satMod val="200000"/>
                  </a:schemeClr>
                </a:gs>
                <a:gs pos="75000">
                  <a:schemeClr val="accent1">
                    <a:tint val="100000"/>
                    <a:shade val="50000"/>
                    <a:satMod val="150000"/>
                  </a:schemeClr>
                </a:gs>
              </a:gsLst>
              <a:lin ang="5400000"/>
            </a:gradFill>
            <a:effectLst>
              <a:glow rad="45500">
                <a:schemeClr val="accent1">
                  <a:satMod val="220000"/>
                  <a:alpha val="35000"/>
                </a:schemeClr>
              </a:glow>
            </a:effectLst>
          </a:endParaRPr>
        </a:p>
      </dgm:t>
    </dgm:pt>
    <dgm:pt modelId="{E184EBCD-316B-41C5-B68A-DC2A6028E99C}" type="sibTrans" cxnId="{BBD09780-EDDE-4D59-801E-87FE7AC88DE1}">
      <dgm:prSet/>
      <dgm:spPr/>
      <dgm:t>
        <a:bodyPr/>
        <a:lstStyle/>
        <a:p>
          <a:endParaRPr lang="ru-RU" b="1" cap="none" spc="300">
            <a:ln w="11430" cmpd="sng">
              <a:solidFill>
                <a:schemeClr val="accent1">
                  <a:tint val="10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1">
                    <a:tint val="83000"/>
                    <a:shade val="100000"/>
                    <a:satMod val="200000"/>
                  </a:schemeClr>
                </a:gs>
                <a:gs pos="75000">
                  <a:schemeClr val="accent1">
                    <a:tint val="100000"/>
                    <a:shade val="50000"/>
                    <a:satMod val="150000"/>
                  </a:schemeClr>
                </a:gs>
              </a:gsLst>
              <a:lin ang="5400000"/>
            </a:gradFill>
            <a:effectLst>
              <a:glow rad="45500">
                <a:schemeClr val="accent1">
                  <a:satMod val="220000"/>
                  <a:alpha val="35000"/>
                </a:schemeClr>
              </a:glow>
            </a:effectLst>
          </a:endParaRPr>
        </a:p>
      </dgm:t>
    </dgm:pt>
    <dgm:pt modelId="{5F8775A7-A5F5-4E86-B281-8C322E60C662}" type="pres">
      <dgm:prSet presAssocID="{3AE8D92D-6130-4F7E-A403-75103708FEEB}" presName="Name0" presStyleCnt="0">
        <dgm:presLayoutVars>
          <dgm:chMax val="7"/>
          <dgm:dir/>
          <dgm:resizeHandles val="exact"/>
        </dgm:presLayoutVars>
      </dgm:prSet>
      <dgm:spPr/>
    </dgm:pt>
    <dgm:pt modelId="{CAEB7281-9763-4155-839B-F70279DFD71C}" type="pres">
      <dgm:prSet presAssocID="{3AE8D92D-6130-4F7E-A403-75103708FEEB}" presName="ellipse1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48360D-2CFD-410A-8493-4D1156900525}" type="pres">
      <dgm:prSet presAssocID="{3AE8D92D-6130-4F7E-A403-75103708FEEB}" presName="ellipse2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4A1A96-1F0A-475E-9C9B-1F6D1BAE1E20}" type="pres">
      <dgm:prSet presAssocID="{3AE8D92D-6130-4F7E-A403-75103708FEEB}" presName="ellipse3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7A5B39-8060-4F4D-955F-DE1A93FA11D1}" type="presOf" srcId="{6EE218AE-7527-4498-A094-E928184C6E74}" destId="{ED4A1A96-1F0A-475E-9C9B-1F6D1BAE1E20}" srcOrd="0" destOrd="0" presId="urn:microsoft.com/office/officeart/2005/8/layout/rings+Icon"/>
    <dgm:cxn modelId="{766C897E-BD6D-49D7-A4B1-BF1CA7A75E85}" type="presOf" srcId="{D3C535D1-B0B9-4B41-BD5C-BB5880D56BDB}" destId="{CAEB7281-9763-4155-839B-F70279DFD71C}" srcOrd="0" destOrd="0" presId="urn:microsoft.com/office/officeart/2005/8/layout/rings+Icon"/>
    <dgm:cxn modelId="{24E44B63-38DC-41D4-B83F-D1AA435D88F4}" srcId="{3AE8D92D-6130-4F7E-A403-75103708FEEB}" destId="{D3C535D1-B0B9-4B41-BD5C-BB5880D56BDB}" srcOrd="0" destOrd="0" parTransId="{0AEB1ED1-536C-46D7-A2CE-1A4BC3DC4E28}" sibTransId="{1A00D04F-CDEB-4257-8FA4-2DBA7771FA12}"/>
    <dgm:cxn modelId="{27F1CE55-FA90-4170-9073-32787F48B67D}" srcId="{3AE8D92D-6130-4F7E-A403-75103708FEEB}" destId="{7B8DD23C-16CF-42B8-9E8E-075FFC8FF796}" srcOrd="1" destOrd="0" parTransId="{D88E8663-028A-4D6B-97F3-394E3EF4E821}" sibTransId="{8B28D4D4-F816-4488-95C0-F8FD3B2962F1}"/>
    <dgm:cxn modelId="{BBD09780-EDDE-4D59-801E-87FE7AC88DE1}" srcId="{3AE8D92D-6130-4F7E-A403-75103708FEEB}" destId="{6EE218AE-7527-4498-A094-E928184C6E74}" srcOrd="2" destOrd="0" parTransId="{B86F8F5E-2F93-4724-9205-76EC20DC0F47}" sibTransId="{E184EBCD-316B-41C5-B68A-DC2A6028E99C}"/>
    <dgm:cxn modelId="{13F55EA4-4733-4EB9-A34C-229CA54C07BA}" type="presOf" srcId="{7B8DD23C-16CF-42B8-9E8E-075FFC8FF796}" destId="{1348360D-2CFD-410A-8493-4D1156900525}" srcOrd="0" destOrd="0" presId="urn:microsoft.com/office/officeart/2005/8/layout/rings+Icon"/>
    <dgm:cxn modelId="{702D6293-2B5F-406D-8E84-2A27E6B78521}" type="presOf" srcId="{3AE8D92D-6130-4F7E-A403-75103708FEEB}" destId="{5F8775A7-A5F5-4E86-B281-8C322E60C662}" srcOrd="0" destOrd="0" presId="urn:microsoft.com/office/officeart/2005/8/layout/rings+Icon"/>
    <dgm:cxn modelId="{2E855863-BDCE-496D-A515-83883FF2DE5E}" type="presParOf" srcId="{5F8775A7-A5F5-4E86-B281-8C322E60C662}" destId="{CAEB7281-9763-4155-839B-F70279DFD71C}" srcOrd="0" destOrd="0" presId="urn:microsoft.com/office/officeart/2005/8/layout/rings+Icon"/>
    <dgm:cxn modelId="{62983041-07F9-43BB-948B-613CB98A53ED}" type="presParOf" srcId="{5F8775A7-A5F5-4E86-B281-8C322E60C662}" destId="{1348360D-2CFD-410A-8493-4D1156900525}" srcOrd="1" destOrd="0" presId="urn:microsoft.com/office/officeart/2005/8/layout/rings+Icon"/>
    <dgm:cxn modelId="{4105D56A-D77C-4D42-B5F3-5B32013DF919}" type="presParOf" srcId="{5F8775A7-A5F5-4E86-B281-8C322E60C662}" destId="{ED4A1A96-1F0A-475E-9C9B-1F6D1BAE1E20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AE7416-B110-4497-B9FF-E50270BD09E3}" type="doc">
      <dgm:prSet loTypeId="urn:microsoft.com/office/officeart/2005/8/layout/process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09703A2-3943-4658-9A53-9FAE2A020922}">
      <dgm:prSet phldrT="[Текст]"/>
      <dgm:spPr/>
      <dgm:t>
        <a:bodyPr/>
        <a:lstStyle/>
        <a:p>
          <a:r>
            <a:rPr lang="ru-RU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823A9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Личностные</a:t>
          </a:r>
          <a:r>
            <a:rPr lang="ru-RU" dirty="0" smtClean="0"/>
            <a:t> </a:t>
          </a:r>
          <a:endParaRPr lang="ru-RU" dirty="0"/>
        </a:p>
      </dgm:t>
    </dgm:pt>
    <dgm:pt modelId="{CE47E33E-5F46-4A67-88FB-73E2969961D8}" type="parTrans" cxnId="{A0D993ED-23E3-42B5-8F1B-006811ED5038}">
      <dgm:prSet/>
      <dgm:spPr/>
      <dgm:t>
        <a:bodyPr/>
        <a:lstStyle/>
        <a:p>
          <a:endParaRPr lang="ru-RU"/>
        </a:p>
      </dgm:t>
    </dgm:pt>
    <dgm:pt modelId="{38B04513-188D-4DA4-A5EF-4E2358BA96C9}" type="sibTrans" cxnId="{A0D993ED-23E3-42B5-8F1B-006811ED5038}">
      <dgm:prSet/>
      <dgm:spPr/>
      <dgm:t>
        <a:bodyPr/>
        <a:lstStyle/>
        <a:p>
          <a:endParaRPr lang="ru-RU"/>
        </a:p>
      </dgm:t>
    </dgm:pt>
    <dgm:pt modelId="{18FEB599-7600-4525-A4E3-27A827AA9F1A}">
      <dgm:prSet phldrT="[Текст]"/>
      <dgm:spPr/>
      <dgm:t>
        <a:bodyPr/>
        <a:lstStyle/>
        <a:p>
          <a:r>
            <a:rPr lang="ru-RU" dirty="0" smtClean="0"/>
            <a:t>Гражданская идентичность личности</a:t>
          </a:r>
          <a:endParaRPr lang="ru-RU" dirty="0"/>
        </a:p>
      </dgm:t>
    </dgm:pt>
    <dgm:pt modelId="{7C61B249-E0E2-402C-9B70-2355CB1F2F59}" type="parTrans" cxnId="{5B494B66-BF9B-4B48-BCFB-10262D5B9B12}">
      <dgm:prSet/>
      <dgm:spPr/>
      <dgm:t>
        <a:bodyPr/>
        <a:lstStyle/>
        <a:p>
          <a:endParaRPr lang="ru-RU"/>
        </a:p>
      </dgm:t>
    </dgm:pt>
    <dgm:pt modelId="{506B2B55-A3BD-4ED3-B5D8-36A537369C57}" type="sibTrans" cxnId="{5B494B66-BF9B-4B48-BCFB-10262D5B9B12}">
      <dgm:prSet/>
      <dgm:spPr/>
      <dgm:t>
        <a:bodyPr/>
        <a:lstStyle/>
        <a:p>
          <a:endParaRPr lang="ru-RU"/>
        </a:p>
      </dgm:t>
    </dgm:pt>
    <dgm:pt modelId="{887FE521-90F8-4139-84FF-E5507FF77DAD}">
      <dgm:prSet phldrT="[Текст]"/>
      <dgm:spPr/>
      <dgm:t>
        <a:bodyPr/>
        <a:lstStyle/>
        <a:p>
          <a:r>
            <a:rPr lang="ru-RU" dirty="0" smtClean="0"/>
            <a:t>Социальные компетенции</a:t>
          </a:r>
          <a:endParaRPr lang="ru-RU" dirty="0"/>
        </a:p>
      </dgm:t>
    </dgm:pt>
    <dgm:pt modelId="{5B694244-93F2-432C-A535-73B31207BBB0}" type="parTrans" cxnId="{A53B52A6-73BC-481C-A4AD-BD94ABB2570F}">
      <dgm:prSet/>
      <dgm:spPr/>
      <dgm:t>
        <a:bodyPr/>
        <a:lstStyle/>
        <a:p>
          <a:endParaRPr lang="ru-RU"/>
        </a:p>
      </dgm:t>
    </dgm:pt>
    <dgm:pt modelId="{FDCB437F-19B6-4ADC-B635-E937A87C09CC}" type="sibTrans" cxnId="{A53B52A6-73BC-481C-A4AD-BD94ABB2570F}">
      <dgm:prSet/>
      <dgm:spPr/>
      <dgm:t>
        <a:bodyPr/>
        <a:lstStyle/>
        <a:p>
          <a:endParaRPr lang="ru-RU"/>
        </a:p>
      </dgm:t>
    </dgm:pt>
    <dgm:pt modelId="{D85C535E-BEC0-438E-A4B1-FCB75B4E4080}">
      <dgm:prSet phldrT="[Текст]"/>
      <dgm:spPr/>
      <dgm:t>
        <a:bodyPr/>
        <a:lstStyle/>
        <a:p>
          <a:r>
            <a:rPr lang="ru-RU" b="1" cap="none" spc="0" dirty="0" err="1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823A9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Метапредметные</a:t>
          </a:r>
          <a:r>
            <a:rPr lang="ru-RU" dirty="0" smtClean="0"/>
            <a:t> </a:t>
          </a:r>
          <a:endParaRPr lang="ru-RU" dirty="0"/>
        </a:p>
      </dgm:t>
    </dgm:pt>
    <dgm:pt modelId="{350DC4F9-0BA1-4942-ACC5-9301373496DF}" type="parTrans" cxnId="{727CFBC6-6A43-45E9-B099-E73989A84ADC}">
      <dgm:prSet/>
      <dgm:spPr/>
      <dgm:t>
        <a:bodyPr/>
        <a:lstStyle/>
        <a:p>
          <a:endParaRPr lang="ru-RU"/>
        </a:p>
      </dgm:t>
    </dgm:pt>
    <dgm:pt modelId="{96CCDEDF-92B6-4F8C-B515-D8293981C3BD}" type="sibTrans" cxnId="{727CFBC6-6A43-45E9-B099-E73989A84ADC}">
      <dgm:prSet/>
      <dgm:spPr/>
      <dgm:t>
        <a:bodyPr/>
        <a:lstStyle/>
        <a:p>
          <a:endParaRPr lang="ru-RU"/>
        </a:p>
      </dgm:t>
    </dgm:pt>
    <dgm:pt modelId="{9F9D8FC3-4819-4C3B-BD9D-B425A78D4D4E}">
      <dgm:prSet phldrT="[Текст]"/>
      <dgm:spPr/>
      <dgm:t>
        <a:bodyPr/>
        <a:lstStyle/>
        <a:p>
          <a:r>
            <a:rPr lang="ru-RU" dirty="0" smtClean="0"/>
            <a:t>Самоорганизация, </a:t>
          </a:r>
          <a:r>
            <a:rPr lang="ru-RU" dirty="0" err="1" smtClean="0"/>
            <a:t>саморегуляция</a:t>
          </a:r>
          <a:r>
            <a:rPr lang="ru-RU" dirty="0" smtClean="0"/>
            <a:t>, рефлексия</a:t>
          </a:r>
          <a:endParaRPr lang="ru-RU" dirty="0"/>
        </a:p>
      </dgm:t>
    </dgm:pt>
    <dgm:pt modelId="{6F850EF6-5EE1-4530-856A-D6251D9C3AD1}" type="parTrans" cxnId="{1A49D742-3F3D-41B1-925C-34CD12F3ED36}">
      <dgm:prSet/>
      <dgm:spPr/>
      <dgm:t>
        <a:bodyPr/>
        <a:lstStyle/>
        <a:p>
          <a:endParaRPr lang="ru-RU"/>
        </a:p>
      </dgm:t>
    </dgm:pt>
    <dgm:pt modelId="{52043A6F-B6CC-4B68-9E58-30E2B4984859}" type="sibTrans" cxnId="{1A49D742-3F3D-41B1-925C-34CD12F3ED36}">
      <dgm:prSet/>
      <dgm:spPr/>
      <dgm:t>
        <a:bodyPr/>
        <a:lstStyle/>
        <a:p>
          <a:endParaRPr lang="ru-RU"/>
        </a:p>
      </dgm:t>
    </dgm:pt>
    <dgm:pt modelId="{62836402-F25E-4F2B-A4B4-330DE8C388F0}">
      <dgm:prSet phldrT="[Текст]"/>
      <dgm:spPr/>
      <dgm:t>
        <a:bodyPr/>
        <a:lstStyle/>
        <a:p>
          <a:r>
            <a:rPr lang="ru-RU" dirty="0" smtClean="0"/>
            <a:t>Сотрудничество и коммуникация</a:t>
          </a:r>
          <a:endParaRPr lang="ru-RU" dirty="0"/>
        </a:p>
      </dgm:t>
    </dgm:pt>
    <dgm:pt modelId="{205F43AB-F5CB-42A9-AB84-5160E9A00EC9}" type="parTrans" cxnId="{7DAFBC14-F075-4FEB-8BDB-8646B905FCB3}">
      <dgm:prSet/>
      <dgm:spPr/>
      <dgm:t>
        <a:bodyPr/>
        <a:lstStyle/>
        <a:p>
          <a:endParaRPr lang="ru-RU"/>
        </a:p>
      </dgm:t>
    </dgm:pt>
    <dgm:pt modelId="{BF76EC02-B523-40C4-9097-2006C8570BA5}" type="sibTrans" cxnId="{7DAFBC14-F075-4FEB-8BDB-8646B905FCB3}">
      <dgm:prSet/>
      <dgm:spPr/>
      <dgm:t>
        <a:bodyPr/>
        <a:lstStyle/>
        <a:p>
          <a:endParaRPr lang="ru-RU"/>
        </a:p>
      </dgm:t>
    </dgm:pt>
    <dgm:pt modelId="{BAEF2561-B0F3-4FB6-8B06-5D84C161069E}">
      <dgm:prSet phldrT="[Текст]"/>
      <dgm:spPr/>
      <dgm:t>
        <a:bodyPr/>
        <a:lstStyle/>
        <a:p>
          <a:r>
            <a:rPr lang="ru-RU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823A9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Предметные </a:t>
          </a:r>
          <a:endParaRPr lang="ru-RU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823A96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1486053B-4182-403C-A74F-51098658737F}" type="parTrans" cxnId="{A12C2A63-C699-465F-BBCB-91B9BBBCC9BE}">
      <dgm:prSet/>
      <dgm:spPr/>
      <dgm:t>
        <a:bodyPr/>
        <a:lstStyle/>
        <a:p>
          <a:endParaRPr lang="ru-RU"/>
        </a:p>
      </dgm:t>
    </dgm:pt>
    <dgm:pt modelId="{4B32A4D5-4687-469D-B04A-8E33DF0F2B98}" type="sibTrans" cxnId="{A12C2A63-C699-465F-BBCB-91B9BBBCC9BE}">
      <dgm:prSet/>
      <dgm:spPr/>
      <dgm:t>
        <a:bodyPr/>
        <a:lstStyle/>
        <a:p>
          <a:endParaRPr lang="ru-RU"/>
        </a:p>
      </dgm:t>
    </dgm:pt>
    <dgm:pt modelId="{BCC68A7F-92FF-4380-AD9F-C00F22ADD07C}">
      <dgm:prSet phldrT="[Текст]"/>
      <dgm:spPr/>
      <dgm:t>
        <a:bodyPr/>
        <a:lstStyle/>
        <a:p>
          <a:r>
            <a:rPr lang="ru-RU" dirty="0" smtClean="0"/>
            <a:t>«Выпускник научится»</a:t>
          </a:r>
          <a:endParaRPr lang="ru-RU" dirty="0"/>
        </a:p>
      </dgm:t>
    </dgm:pt>
    <dgm:pt modelId="{940B4E42-CA53-48E8-8C1F-11680F502EF0}" type="parTrans" cxnId="{D354E108-A69C-4BBF-91F8-EC3569657A8F}">
      <dgm:prSet/>
      <dgm:spPr/>
      <dgm:t>
        <a:bodyPr/>
        <a:lstStyle/>
        <a:p>
          <a:endParaRPr lang="ru-RU"/>
        </a:p>
      </dgm:t>
    </dgm:pt>
    <dgm:pt modelId="{4B1B1807-FC34-4DB2-8F50-4EE985195815}" type="sibTrans" cxnId="{D354E108-A69C-4BBF-91F8-EC3569657A8F}">
      <dgm:prSet/>
      <dgm:spPr/>
      <dgm:t>
        <a:bodyPr/>
        <a:lstStyle/>
        <a:p>
          <a:endParaRPr lang="ru-RU"/>
        </a:p>
      </dgm:t>
    </dgm:pt>
    <dgm:pt modelId="{5F64FDC6-617F-4276-B955-5164E01D77B6}">
      <dgm:prSet phldrT="[Текст]"/>
      <dgm:spPr/>
      <dgm:t>
        <a:bodyPr/>
        <a:lstStyle/>
        <a:p>
          <a:r>
            <a:rPr lang="ru-RU" i="1" dirty="0" smtClean="0"/>
            <a:t>«Выпускник получит возможность научиться»</a:t>
          </a:r>
          <a:endParaRPr lang="ru-RU" dirty="0"/>
        </a:p>
      </dgm:t>
    </dgm:pt>
    <dgm:pt modelId="{A41D68B3-2586-42CC-8BDF-EA92300D01F2}" type="parTrans" cxnId="{B881B090-11BF-46FD-8DA2-01D81C766C1F}">
      <dgm:prSet/>
      <dgm:spPr/>
      <dgm:t>
        <a:bodyPr/>
        <a:lstStyle/>
        <a:p>
          <a:endParaRPr lang="ru-RU"/>
        </a:p>
      </dgm:t>
    </dgm:pt>
    <dgm:pt modelId="{07E0611F-CA08-4A68-B3A8-D9C23E910544}" type="sibTrans" cxnId="{B881B090-11BF-46FD-8DA2-01D81C766C1F}">
      <dgm:prSet/>
      <dgm:spPr/>
      <dgm:t>
        <a:bodyPr/>
        <a:lstStyle/>
        <a:p>
          <a:endParaRPr lang="ru-RU"/>
        </a:p>
      </dgm:t>
    </dgm:pt>
    <dgm:pt modelId="{8C819531-F378-4B0E-A1E0-F35B4E9CA785}">
      <dgm:prSet phldrT="[Текст]"/>
      <dgm:spPr/>
      <dgm:t>
        <a:bodyPr/>
        <a:lstStyle/>
        <a:p>
          <a:r>
            <a:rPr lang="ru-RU" dirty="0" smtClean="0"/>
            <a:t>Способность к самообразованию</a:t>
          </a:r>
          <a:endParaRPr lang="ru-RU" dirty="0"/>
        </a:p>
      </dgm:t>
    </dgm:pt>
    <dgm:pt modelId="{69A5FBEE-B755-4BDB-9255-E8718F02C0FB}" type="parTrans" cxnId="{E98A5698-9616-46A0-9794-2D78615D0676}">
      <dgm:prSet/>
      <dgm:spPr/>
      <dgm:t>
        <a:bodyPr/>
        <a:lstStyle/>
        <a:p>
          <a:endParaRPr lang="ru-RU"/>
        </a:p>
      </dgm:t>
    </dgm:pt>
    <dgm:pt modelId="{657D394B-1967-46AF-955E-C178CC3F84FC}" type="sibTrans" cxnId="{E98A5698-9616-46A0-9794-2D78615D0676}">
      <dgm:prSet/>
      <dgm:spPr/>
      <dgm:t>
        <a:bodyPr/>
        <a:lstStyle/>
        <a:p>
          <a:endParaRPr lang="ru-RU"/>
        </a:p>
      </dgm:t>
    </dgm:pt>
    <dgm:pt modelId="{8EB0A4B7-1815-4904-B9E5-5B6172AED2B4}">
      <dgm:prSet phldrT="[Текст]"/>
      <dgm:spPr/>
      <dgm:t>
        <a:bodyPr/>
        <a:lstStyle/>
        <a:p>
          <a:r>
            <a:rPr lang="ru-RU" dirty="0" smtClean="0"/>
            <a:t>ИКТ-компетентность</a:t>
          </a:r>
          <a:endParaRPr lang="ru-RU" dirty="0"/>
        </a:p>
      </dgm:t>
    </dgm:pt>
    <dgm:pt modelId="{29015584-34E6-4B1D-93DB-76E7F049BF28}" type="parTrans" cxnId="{5964F42D-894D-414F-89FA-DD3497BBE798}">
      <dgm:prSet/>
      <dgm:spPr/>
      <dgm:t>
        <a:bodyPr/>
        <a:lstStyle/>
        <a:p>
          <a:endParaRPr lang="ru-RU"/>
        </a:p>
      </dgm:t>
    </dgm:pt>
    <dgm:pt modelId="{5FF8721E-72AE-4690-B9B8-EFECFA318D3B}" type="sibTrans" cxnId="{5964F42D-894D-414F-89FA-DD3497BBE798}">
      <dgm:prSet/>
      <dgm:spPr/>
      <dgm:t>
        <a:bodyPr/>
        <a:lstStyle/>
        <a:p>
          <a:endParaRPr lang="ru-RU"/>
        </a:p>
      </dgm:t>
    </dgm:pt>
    <dgm:pt modelId="{9A1E841B-F500-49A3-9E64-F48D5A41293E}" type="pres">
      <dgm:prSet presAssocID="{52AE7416-B110-4497-B9FF-E50270BD09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3BB3A6-EA4E-4838-812E-B344A49F00E4}" type="pres">
      <dgm:prSet presAssocID="{BAEF2561-B0F3-4FB6-8B06-5D84C161069E}" presName="boxAndChildren" presStyleCnt="0"/>
      <dgm:spPr/>
      <dgm:t>
        <a:bodyPr/>
        <a:lstStyle/>
        <a:p>
          <a:endParaRPr lang="ru-RU"/>
        </a:p>
      </dgm:t>
    </dgm:pt>
    <dgm:pt modelId="{E717757C-2380-4DFE-86B3-C2C822EB6AC2}" type="pres">
      <dgm:prSet presAssocID="{BAEF2561-B0F3-4FB6-8B06-5D84C161069E}" presName="parentTextBox" presStyleLbl="node1" presStyleIdx="0" presStyleCnt="3"/>
      <dgm:spPr/>
      <dgm:t>
        <a:bodyPr/>
        <a:lstStyle/>
        <a:p>
          <a:endParaRPr lang="ru-RU"/>
        </a:p>
      </dgm:t>
    </dgm:pt>
    <dgm:pt modelId="{1B3A00EF-5897-48AA-94FA-644F700B9C6B}" type="pres">
      <dgm:prSet presAssocID="{BAEF2561-B0F3-4FB6-8B06-5D84C161069E}" presName="entireBox" presStyleLbl="node1" presStyleIdx="0" presStyleCnt="3"/>
      <dgm:spPr/>
      <dgm:t>
        <a:bodyPr/>
        <a:lstStyle/>
        <a:p>
          <a:endParaRPr lang="ru-RU"/>
        </a:p>
      </dgm:t>
    </dgm:pt>
    <dgm:pt modelId="{649E421C-B19C-4CD0-AB6C-F33865900B1C}" type="pres">
      <dgm:prSet presAssocID="{BAEF2561-B0F3-4FB6-8B06-5D84C161069E}" presName="descendantBox" presStyleCnt="0"/>
      <dgm:spPr/>
      <dgm:t>
        <a:bodyPr/>
        <a:lstStyle/>
        <a:p>
          <a:endParaRPr lang="ru-RU"/>
        </a:p>
      </dgm:t>
    </dgm:pt>
    <dgm:pt modelId="{BF816D8A-7D18-4B9E-870B-5987B7416F40}" type="pres">
      <dgm:prSet presAssocID="{BCC68A7F-92FF-4380-AD9F-C00F22ADD07C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8E1514-F0FD-4E42-AEB5-F626B699E8DB}" type="pres">
      <dgm:prSet presAssocID="{5F64FDC6-617F-4276-B955-5164E01D77B6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EA0459-7258-46E9-813A-8D3399E52AFE}" type="pres">
      <dgm:prSet presAssocID="{96CCDEDF-92B6-4F8C-B515-D8293981C3BD}" presName="sp" presStyleCnt="0"/>
      <dgm:spPr/>
      <dgm:t>
        <a:bodyPr/>
        <a:lstStyle/>
        <a:p>
          <a:endParaRPr lang="ru-RU"/>
        </a:p>
      </dgm:t>
    </dgm:pt>
    <dgm:pt modelId="{C06D7550-8BEA-4A4A-B777-EE1472A0B104}" type="pres">
      <dgm:prSet presAssocID="{D85C535E-BEC0-438E-A4B1-FCB75B4E4080}" presName="arrowAndChildren" presStyleCnt="0"/>
      <dgm:spPr/>
      <dgm:t>
        <a:bodyPr/>
        <a:lstStyle/>
        <a:p>
          <a:endParaRPr lang="ru-RU"/>
        </a:p>
      </dgm:t>
    </dgm:pt>
    <dgm:pt modelId="{AB0BB5D2-512F-4305-862F-2BB55C892B6B}" type="pres">
      <dgm:prSet presAssocID="{D85C535E-BEC0-438E-A4B1-FCB75B4E4080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59EEF307-868B-4A73-97A1-AB3EDE6042E9}" type="pres">
      <dgm:prSet presAssocID="{D85C535E-BEC0-438E-A4B1-FCB75B4E4080}" presName="arrow" presStyleLbl="node1" presStyleIdx="1" presStyleCnt="3"/>
      <dgm:spPr/>
      <dgm:t>
        <a:bodyPr/>
        <a:lstStyle/>
        <a:p>
          <a:endParaRPr lang="ru-RU"/>
        </a:p>
      </dgm:t>
    </dgm:pt>
    <dgm:pt modelId="{533CBEB2-B2A9-4A69-8609-06624BE11F41}" type="pres">
      <dgm:prSet presAssocID="{D85C535E-BEC0-438E-A4B1-FCB75B4E4080}" presName="descendantArrow" presStyleCnt="0"/>
      <dgm:spPr/>
      <dgm:t>
        <a:bodyPr/>
        <a:lstStyle/>
        <a:p>
          <a:endParaRPr lang="ru-RU"/>
        </a:p>
      </dgm:t>
    </dgm:pt>
    <dgm:pt modelId="{D8E8787E-9E21-486F-B8AA-719DA0591BAD}" type="pres">
      <dgm:prSet presAssocID="{9F9D8FC3-4819-4C3B-BD9D-B425A78D4D4E}" presName="childTextArrow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C09B50-9A68-4DBF-9E62-3646FDBC7859}" type="pres">
      <dgm:prSet presAssocID="{62836402-F25E-4F2B-A4B4-330DE8C388F0}" presName="childTextArrow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B5DF45-707A-4B28-BC3F-E70113572FD2}" type="pres">
      <dgm:prSet presAssocID="{8EB0A4B7-1815-4904-B9E5-5B6172AED2B4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960316-A39E-4AA6-8E2C-7214B5AD0675}" type="pres">
      <dgm:prSet presAssocID="{38B04513-188D-4DA4-A5EF-4E2358BA96C9}" presName="sp" presStyleCnt="0"/>
      <dgm:spPr/>
      <dgm:t>
        <a:bodyPr/>
        <a:lstStyle/>
        <a:p>
          <a:endParaRPr lang="ru-RU"/>
        </a:p>
      </dgm:t>
    </dgm:pt>
    <dgm:pt modelId="{BF76D420-F5C3-4E3D-9D26-757C5CCEA0F5}" type="pres">
      <dgm:prSet presAssocID="{A09703A2-3943-4658-9A53-9FAE2A020922}" presName="arrowAndChildren" presStyleCnt="0"/>
      <dgm:spPr/>
      <dgm:t>
        <a:bodyPr/>
        <a:lstStyle/>
        <a:p>
          <a:endParaRPr lang="ru-RU"/>
        </a:p>
      </dgm:t>
    </dgm:pt>
    <dgm:pt modelId="{FA5D4F94-0750-4529-8313-2D2D0465C200}" type="pres">
      <dgm:prSet presAssocID="{A09703A2-3943-4658-9A53-9FAE2A020922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D8C0EC17-59E9-4DCA-A211-B3D299625961}" type="pres">
      <dgm:prSet presAssocID="{A09703A2-3943-4658-9A53-9FAE2A020922}" presName="arrow" presStyleLbl="node1" presStyleIdx="2" presStyleCnt="3"/>
      <dgm:spPr/>
      <dgm:t>
        <a:bodyPr/>
        <a:lstStyle/>
        <a:p>
          <a:endParaRPr lang="ru-RU"/>
        </a:p>
      </dgm:t>
    </dgm:pt>
    <dgm:pt modelId="{F67721D0-4125-42F3-AC1C-71148B40885D}" type="pres">
      <dgm:prSet presAssocID="{A09703A2-3943-4658-9A53-9FAE2A020922}" presName="descendantArrow" presStyleCnt="0"/>
      <dgm:spPr/>
      <dgm:t>
        <a:bodyPr/>
        <a:lstStyle/>
        <a:p>
          <a:endParaRPr lang="ru-RU"/>
        </a:p>
      </dgm:t>
    </dgm:pt>
    <dgm:pt modelId="{47FFEB70-A5DE-412D-9695-F49BCF682300}" type="pres">
      <dgm:prSet presAssocID="{18FEB599-7600-4525-A4E3-27A827AA9F1A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04EBF1-039D-413E-896A-8C6F25EB2851}" type="pres">
      <dgm:prSet presAssocID="{887FE521-90F8-4139-84FF-E5507FF77DAD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984A3-2B78-43B5-8DB3-BB830F54F6C0}" type="pres">
      <dgm:prSet presAssocID="{8C819531-F378-4B0E-A1E0-F35B4E9CA785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AFBC14-F075-4FEB-8BDB-8646B905FCB3}" srcId="{D85C535E-BEC0-438E-A4B1-FCB75B4E4080}" destId="{62836402-F25E-4F2B-A4B4-330DE8C388F0}" srcOrd="1" destOrd="0" parTransId="{205F43AB-F5CB-42A9-AB84-5160E9A00EC9}" sibTransId="{BF76EC02-B523-40C4-9097-2006C8570BA5}"/>
    <dgm:cxn modelId="{B881B090-11BF-46FD-8DA2-01D81C766C1F}" srcId="{BAEF2561-B0F3-4FB6-8B06-5D84C161069E}" destId="{5F64FDC6-617F-4276-B955-5164E01D77B6}" srcOrd="1" destOrd="0" parTransId="{A41D68B3-2586-42CC-8BDF-EA92300D01F2}" sibTransId="{07E0611F-CA08-4A68-B3A8-D9C23E910544}"/>
    <dgm:cxn modelId="{2AE0C260-9AD7-4E20-BE85-E76795E96A4C}" type="presOf" srcId="{62836402-F25E-4F2B-A4B4-330DE8C388F0}" destId="{4CC09B50-9A68-4DBF-9E62-3646FDBC7859}" srcOrd="0" destOrd="0" presId="urn:microsoft.com/office/officeart/2005/8/layout/process4"/>
    <dgm:cxn modelId="{887A468F-F939-44EF-AAA0-52D55B62FE8E}" type="presOf" srcId="{D85C535E-BEC0-438E-A4B1-FCB75B4E4080}" destId="{59EEF307-868B-4A73-97A1-AB3EDE6042E9}" srcOrd="1" destOrd="0" presId="urn:microsoft.com/office/officeart/2005/8/layout/process4"/>
    <dgm:cxn modelId="{21021451-FCA2-4625-8B2E-5BE20BB2BA43}" type="presOf" srcId="{8EB0A4B7-1815-4904-B9E5-5B6172AED2B4}" destId="{2DB5DF45-707A-4B28-BC3F-E70113572FD2}" srcOrd="0" destOrd="0" presId="urn:microsoft.com/office/officeart/2005/8/layout/process4"/>
    <dgm:cxn modelId="{AB75C34A-81F0-46CF-AD21-1D24A7F60011}" type="presOf" srcId="{52AE7416-B110-4497-B9FF-E50270BD09E3}" destId="{9A1E841B-F500-49A3-9E64-F48D5A41293E}" srcOrd="0" destOrd="0" presId="urn:microsoft.com/office/officeart/2005/8/layout/process4"/>
    <dgm:cxn modelId="{7026DFD9-18B0-479D-85EF-A0A98E880F57}" type="presOf" srcId="{A09703A2-3943-4658-9A53-9FAE2A020922}" destId="{D8C0EC17-59E9-4DCA-A211-B3D299625961}" srcOrd="1" destOrd="0" presId="urn:microsoft.com/office/officeart/2005/8/layout/process4"/>
    <dgm:cxn modelId="{A53B52A6-73BC-481C-A4AD-BD94ABB2570F}" srcId="{A09703A2-3943-4658-9A53-9FAE2A020922}" destId="{887FE521-90F8-4139-84FF-E5507FF77DAD}" srcOrd="1" destOrd="0" parTransId="{5B694244-93F2-432C-A535-73B31207BBB0}" sibTransId="{FDCB437F-19B6-4ADC-B635-E937A87C09CC}"/>
    <dgm:cxn modelId="{56919E43-4569-41AD-A6CC-FF9FC11709B7}" type="presOf" srcId="{8C819531-F378-4B0E-A1E0-F35B4E9CA785}" destId="{E8A984A3-2B78-43B5-8DB3-BB830F54F6C0}" srcOrd="0" destOrd="0" presId="urn:microsoft.com/office/officeart/2005/8/layout/process4"/>
    <dgm:cxn modelId="{3D9FEAFD-7A6B-4160-9C89-7606198FF930}" type="presOf" srcId="{BCC68A7F-92FF-4380-AD9F-C00F22ADD07C}" destId="{BF816D8A-7D18-4B9E-870B-5987B7416F40}" srcOrd="0" destOrd="0" presId="urn:microsoft.com/office/officeart/2005/8/layout/process4"/>
    <dgm:cxn modelId="{727CFBC6-6A43-45E9-B099-E73989A84ADC}" srcId="{52AE7416-B110-4497-B9FF-E50270BD09E3}" destId="{D85C535E-BEC0-438E-A4B1-FCB75B4E4080}" srcOrd="1" destOrd="0" parTransId="{350DC4F9-0BA1-4942-ACC5-9301373496DF}" sibTransId="{96CCDEDF-92B6-4F8C-B515-D8293981C3BD}"/>
    <dgm:cxn modelId="{5964F42D-894D-414F-89FA-DD3497BBE798}" srcId="{D85C535E-BEC0-438E-A4B1-FCB75B4E4080}" destId="{8EB0A4B7-1815-4904-B9E5-5B6172AED2B4}" srcOrd="2" destOrd="0" parTransId="{29015584-34E6-4B1D-93DB-76E7F049BF28}" sibTransId="{5FF8721E-72AE-4690-B9B8-EFECFA318D3B}"/>
    <dgm:cxn modelId="{E9EA2304-C5ED-480B-B0EF-2CB07DD33885}" type="presOf" srcId="{9F9D8FC3-4819-4C3B-BD9D-B425A78D4D4E}" destId="{D8E8787E-9E21-486F-B8AA-719DA0591BAD}" srcOrd="0" destOrd="0" presId="urn:microsoft.com/office/officeart/2005/8/layout/process4"/>
    <dgm:cxn modelId="{1A49D742-3F3D-41B1-925C-34CD12F3ED36}" srcId="{D85C535E-BEC0-438E-A4B1-FCB75B4E4080}" destId="{9F9D8FC3-4819-4C3B-BD9D-B425A78D4D4E}" srcOrd="0" destOrd="0" parTransId="{6F850EF6-5EE1-4530-856A-D6251D9C3AD1}" sibTransId="{52043A6F-B6CC-4B68-9E58-30E2B4984859}"/>
    <dgm:cxn modelId="{46D014D3-0113-4528-BACE-57F6AFD1EC94}" type="presOf" srcId="{5F64FDC6-617F-4276-B955-5164E01D77B6}" destId="{DA8E1514-F0FD-4E42-AEB5-F626B699E8DB}" srcOrd="0" destOrd="0" presId="urn:microsoft.com/office/officeart/2005/8/layout/process4"/>
    <dgm:cxn modelId="{AB35EBFB-1D90-4A02-AB9E-33C696726125}" type="presOf" srcId="{887FE521-90F8-4139-84FF-E5507FF77DAD}" destId="{F404EBF1-039D-413E-896A-8C6F25EB2851}" srcOrd="0" destOrd="0" presId="urn:microsoft.com/office/officeart/2005/8/layout/process4"/>
    <dgm:cxn modelId="{A0D993ED-23E3-42B5-8F1B-006811ED5038}" srcId="{52AE7416-B110-4497-B9FF-E50270BD09E3}" destId="{A09703A2-3943-4658-9A53-9FAE2A020922}" srcOrd="0" destOrd="0" parTransId="{CE47E33E-5F46-4A67-88FB-73E2969961D8}" sibTransId="{38B04513-188D-4DA4-A5EF-4E2358BA96C9}"/>
    <dgm:cxn modelId="{56162B4F-D24A-4AC0-9EF3-0F8E22C38959}" type="presOf" srcId="{D85C535E-BEC0-438E-A4B1-FCB75B4E4080}" destId="{AB0BB5D2-512F-4305-862F-2BB55C892B6B}" srcOrd="0" destOrd="0" presId="urn:microsoft.com/office/officeart/2005/8/layout/process4"/>
    <dgm:cxn modelId="{D354E108-A69C-4BBF-91F8-EC3569657A8F}" srcId="{BAEF2561-B0F3-4FB6-8B06-5D84C161069E}" destId="{BCC68A7F-92FF-4380-AD9F-C00F22ADD07C}" srcOrd="0" destOrd="0" parTransId="{940B4E42-CA53-48E8-8C1F-11680F502EF0}" sibTransId="{4B1B1807-FC34-4DB2-8F50-4EE985195815}"/>
    <dgm:cxn modelId="{5B494B66-BF9B-4B48-BCFB-10262D5B9B12}" srcId="{A09703A2-3943-4658-9A53-9FAE2A020922}" destId="{18FEB599-7600-4525-A4E3-27A827AA9F1A}" srcOrd="0" destOrd="0" parTransId="{7C61B249-E0E2-402C-9B70-2355CB1F2F59}" sibTransId="{506B2B55-A3BD-4ED3-B5D8-36A537369C57}"/>
    <dgm:cxn modelId="{B39C97BA-2D46-45E1-A343-E20399C7D6DB}" type="presOf" srcId="{18FEB599-7600-4525-A4E3-27A827AA9F1A}" destId="{47FFEB70-A5DE-412D-9695-F49BCF682300}" srcOrd="0" destOrd="0" presId="urn:microsoft.com/office/officeart/2005/8/layout/process4"/>
    <dgm:cxn modelId="{A12C2A63-C699-465F-BBCB-91B9BBBCC9BE}" srcId="{52AE7416-B110-4497-B9FF-E50270BD09E3}" destId="{BAEF2561-B0F3-4FB6-8B06-5D84C161069E}" srcOrd="2" destOrd="0" parTransId="{1486053B-4182-403C-A74F-51098658737F}" sibTransId="{4B32A4D5-4687-469D-B04A-8E33DF0F2B98}"/>
    <dgm:cxn modelId="{6EE1B221-36BF-4C3E-BDE8-07E89DC3CD9A}" type="presOf" srcId="{BAEF2561-B0F3-4FB6-8B06-5D84C161069E}" destId="{1B3A00EF-5897-48AA-94FA-644F700B9C6B}" srcOrd="1" destOrd="0" presId="urn:microsoft.com/office/officeart/2005/8/layout/process4"/>
    <dgm:cxn modelId="{56DA9244-F827-483B-A06F-0D32BDADBB48}" type="presOf" srcId="{BAEF2561-B0F3-4FB6-8B06-5D84C161069E}" destId="{E717757C-2380-4DFE-86B3-C2C822EB6AC2}" srcOrd="0" destOrd="0" presId="urn:microsoft.com/office/officeart/2005/8/layout/process4"/>
    <dgm:cxn modelId="{E98A5698-9616-46A0-9794-2D78615D0676}" srcId="{A09703A2-3943-4658-9A53-9FAE2A020922}" destId="{8C819531-F378-4B0E-A1E0-F35B4E9CA785}" srcOrd="2" destOrd="0" parTransId="{69A5FBEE-B755-4BDB-9255-E8718F02C0FB}" sibTransId="{657D394B-1967-46AF-955E-C178CC3F84FC}"/>
    <dgm:cxn modelId="{991CE72D-679D-461E-8131-BD6220EBAAA8}" type="presOf" srcId="{A09703A2-3943-4658-9A53-9FAE2A020922}" destId="{FA5D4F94-0750-4529-8313-2D2D0465C200}" srcOrd="0" destOrd="0" presId="urn:microsoft.com/office/officeart/2005/8/layout/process4"/>
    <dgm:cxn modelId="{FE1EF06D-0CFA-4DCF-8B8B-23786B04FD38}" type="presParOf" srcId="{9A1E841B-F500-49A3-9E64-F48D5A41293E}" destId="{003BB3A6-EA4E-4838-812E-B344A49F00E4}" srcOrd="0" destOrd="0" presId="urn:microsoft.com/office/officeart/2005/8/layout/process4"/>
    <dgm:cxn modelId="{6C0E1100-E4CB-4AF3-9088-A0D8161AC56F}" type="presParOf" srcId="{003BB3A6-EA4E-4838-812E-B344A49F00E4}" destId="{E717757C-2380-4DFE-86B3-C2C822EB6AC2}" srcOrd="0" destOrd="0" presId="urn:microsoft.com/office/officeart/2005/8/layout/process4"/>
    <dgm:cxn modelId="{C6556B78-CF73-4C5E-B0D8-C45CCB21184E}" type="presParOf" srcId="{003BB3A6-EA4E-4838-812E-B344A49F00E4}" destId="{1B3A00EF-5897-48AA-94FA-644F700B9C6B}" srcOrd="1" destOrd="0" presId="urn:microsoft.com/office/officeart/2005/8/layout/process4"/>
    <dgm:cxn modelId="{364BFD3F-8B45-4C5E-881F-8B01647D0AD7}" type="presParOf" srcId="{003BB3A6-EA4E-4838-812E-B344A49F00E4}" destId="{649E421C-B19C-4CD0-AB6C-F33865900B1C}" srcOrd="2" destOrd="0" presId="urn:microsoft.com/office/officeart/2005/8/layout/process4"/>
    <dgm:cxn modelId="{F581CC77-26E5-46C1-B08B-52B135779D60}" type="presParOf" srcId="{649E421C-B19C-4CD0-AB6C-F33865900B1C}" destId="{BF816D8A-7D18-4B9E-870B-5987B7416F40}" srcOrd="0" destOrd="0" presId="urn:microsoft.com/office/officeart/2005/8/layout/process4"/>
    <dgm:cxn modelId="{9A419FEC-84E3-4091-AE0B-46817621084E}" type="presParOf" srcId="{649E421C-B19C-4CD0-AB6C-F33865900B1C}" destId="{DA8E1514-F0FD-4E42-AEB5-F626B699E8DB}" srcOrd="1" destOrd="0" presId="urn:microsoft.com/office/officeart/2005/8/layout/process4"/>
    <dgm:cxn modelId="{B531D7A4-9964-4F65-899D-9988759F6A3A}" type="presParOf" srcId="{9A1E841B-F500-49A3-9E64-F48D5A41293E}" destId="{40EA0459-7258-46E9-813A-8D3399E52AFE}" srcOrd="1" destOrd="0" presId="urn:microsoft.com/office/officeart/2005/8/layout/process4"/>
    <dgm:cxn modelId="{D2570E5F-0550-4A6A-AA4F-5B5C76572A49}" type="presParOf" srcId="{9A1E841B-F500-49A3-9E64-F48D5A41293E}" destId="{C06D7550-8BEA-4A4A-B777-EE1472A0B104}" srcOrd="2" destOrd="0" presId="urn:microsoft.com/office/officeart/2005/8/layout/process4"/>
    <dgm:cxn modelId="{D922301B-C659-456C-A35F-828056FB0152}" type="presParOf" srcId="{C06D7550-8BEA-4A4A-B777-EE1472A0B104}" destId="{AB0BB5D2-512F-4305-862F-2BB55C892B6B}" srcOrd="0" destOrd="0" presId="urn:microsoft.com/office/officeart/2005/8/layout/process4"/>
    <dgm:cxn modelId="{489FA27D-932A-4859-B880-388A324E6F9F}" type="presParOf" srcId="{C06D7550-8BEA-4A4A-B777-EE1472A0B104}" destId="{59EEF307-868B-4A73-97A1-AB3EDE6042E9}" srcOrd="1" destOrd="0" presId="urn:microsoft.com/office/officeart/2005/8/layout/process4"/>
    <dgm:cxn modelId="{A990B111-F4EE-49A9-889F-E81133185E7A}" type="presParOf" srcId="{C06D7550-8BEA-4A4A-B777-EE1472A0B104}" destId="{533CBEB2-B2A9-4A69-8609-06624BE11F41}" srcOrd="2" destOrd="0" presId="urn:microsoft.com/office/officeart/2005/8/layout/process4"/>
    <dgm:cxn modelId="{C1E917AC-C8E8-4D68-98FB-C85D1FF319E4}" type="presParOf" srcId="{533CBEB2-B2A9-4A69-8609-06624BE11F41}" destId="{D8E8787E-9E21-486F-B8AA-719DA0591BAD}" srcOrd="0" destOrd="0" presId="urn:microsoft.com/office/officeart/2005/8/layout/process4"/>
    <dgm:cxn modelId="{EA196065-69A5-4D5F-A828-175662E73848}" type="presParOf" srcId="{533CBEB2-B2A9-4A69-8609-06624BE11F41}" destId="{4CC09B50-9A68-4DBF-9E62-3646FDBC7859}" srcOrd="1" destOrd="0" presId="urn:microsoft.com/office/officeart/2005/8/layout/process4"/>
    <dgm:cxn modelId="{310081E0-41AD-4B66-AE97-C90C3AB5B36E}" type="presParOf" srcId="{533CBEB2-B2A9-4A69-8609-06624BE11F41}" destId="{2DB5DF45-707A-4B28-BC3F-E70113572FD2}" srcOrd="2" destOrd="0" presId="urn:microsoft.com/office/officeart/2005/8/layout/process4"/>
    <dgm:cxn modelId="{DC20C0B0-6682-47B3-8550-E459FE6B04FA}" type="presParOf" srcId="{9A1E841B-F500-49A3-9E64-F48D5A41293E}" destId="{C4960316-A39E-4AA6-8E2C-7214B5AD0675}" srcOrd="3" destOrd="0" presId="urn:microsoft.com/office/officeart/2005/8/layout/process4"/>
    <dgm:cxn modelId="{9B138712-3965-4208-8ADF-4675EB77E8F8}" type="presParOf" srcId="{9A1E841B-F500-49A3-9E64-F48D5A41293E}" destId="{BF76D420-F5C3-4E3D-9D26-757C5CCEA0F5}" srcOrd="4" destOrd="0" presId="urn:microsoft.com/office/officeart/2005/8/layout/process4"/>
    <dgm:cxn modelId="{A4BF41A9-E9CB-45F0-8B3C-9B08C76FA383}" type="presParOf" srcId="{BF76D420-F5C3-4E3D-9D26-757C5CCEA0F5}" destId="{FA5D4F94-0750-4529-8313-2D2D0465C200}" srcOrd="0" destOrd="0" presId="urn:microsoft.com/office/officeart/2005/8/layout/process4"/>
    <dgm:cxn modelId="{96791762-3518-4F89-BB33-C7A198A899A9}" type="presParOf" srcId="{BF76D420-F5C3-4E3D-9D26-757C5CCEA0F5}" destId="{D8C0EC17-59E9-4DCA-A211-B3D299625961}" srcOrd="1" destOrd="0" presId="urn:microsoft.com/office/officeart/2005/8/layout/process4"/>
    <dgm:cxn modelId="{B0ED9279-0CAC-4B27-8CF1-85F50910DD79}" type="presParOf" srcId="{BF76D420-F5C3-4E3D-9D26-757C5CCEA0F5}" destId="{F67721D0-4125-42F3-AC1C-71148B40885D}" srcOrd="2" destOrd="0" presId="urn:microsoft.com/office/officeart/2005/8/layout/process4"/>
    <dgm:cxn modelId="{AEA80A84-65BF-4834-828A-01B24E125C2A}" type="presParOf" srcId="{F67721D0-4125-42F3-AC1C-71148B40885D}" destId="{47FFEB70-A5DE-412D-9695-F49BCF682300}" srcOrd="0" destOrd="0" presId="urn:microsoft.com/office/officeart/2005/8/layout/process4"/>
    <dgm:cxn modelId="{00829E31-B233-421E-A560-C9E616CC1CFA}" type="presParOf" srcId="{F67721D0-4125-42F3-AC1C-71148B40885D}" destId="{F404EBF1-039D-413E-896A-8C6F25EB2851}" srcOrd="1" destOrd="0" presId="urn:microsoft.com/office/officeart/2005/8/layout/process4"/>
    <dgm:cxn modelId="{4A85DD5E-7879-47E0-A10E-3057B5BA2049}" type="presParOf" srcId="{F67721D0-4125-42F3-AC1C-71148B40885D}" destId="{E8A984A3-2B78-43B5-8DB3-BB830F54F6C0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6050CD-A67D-4603-B82E-3E426C8451D3}" type="doc">
      <dgm:prSet loTypeId="urn:microsoft.com/office/officeart/2005/8/layout/vList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0E5070B-2452-4281-B7CE-BCD831489E24}">
      <dgm:prSet phldrT="[Текст]"/>
      <dgm:spPr/>
      <dgm:t>
        <a:bodyPr/>
        <a:lstStyle/>
        <a:p>
          <a:r>
            <a:rPr lang="ru-RU" dirty="0" smtClean="0"/>
            <a:t>Личностные </a:t>
          </a:r>
          <a:endParaRPr lang="ru-RU" dirty="0"/>
        </a:p>
      </dgm:t>
    </dgm:pt>
    <dgm:pt modelId="{E7B9550E-E393-4E1E-B814-7B1F62F28E72}" type="parTrans" cxnId="{7A96CCB6-0EC4-48DB-B27A-A5E731CC8A0E}">
      <dgm:prSet/>
      <dgm:spPr/>
      <dgm:t>
        <a:bodyPr/>
        <a:lstStyle/>
        <a:p>
          <a:endParaRPr lang="ru-RU"/>
        </a:p>
      </dgm:t>
    </dgm:pt>
    <dgm:pt modelId="{EAEC96DB-E20E-4619-8D69-4ED174FA91A1}" type="sibTrans" cxnId="{7A96CCB6-0EC4-48DB-B27A-A5E731CC8A0E}">
      <dgm:prSet/>
      <dgm:spPr/>
      <dgm:t>
        <a:bodyPr/>
        <a:lstStyle/>
        <a:p>
          <a:endParaRPr lang="ru-RU"/>
        </a:p>
      </dgm:t>
    </dgm:pt>
    <dgm:pt modelId="{F814DA22-22C1-4B5F-9879-0D12074F3270}">
      <dgm:prSet phldrT="[Текст]"/>
      <dgm:spPr/>
      <dgm:t>
        <a:bodyPr/>
        <a:lstStyle/>
        <a:p>
          <a:r>
            <a:rPr lang="ru-RU" dirty="0" smtClean="0"/>
            <a:t>Регулятивные  </a:t>
          </a:r>
          <a:endParaRPr lang="ru-RU" dirty="0"/>
        </a:p>
      </dgm:t>
    </dgm:pt>
    <dgm:pt modelId="{F504C931-A772-4400-9559-D8CF6082B351}" type="parTrans" cxnId="{0A8569F5-9996-470A-A74B-49064B66D6C8}">
      <dgm:prSet/>
      <dgm:spPr/>
      <dgm:t>
        <a:bodyPr/>
        <a:lstStyle/>
        <a:p>
          <a:endParaRPr lang="ru-RU"/>
        </a:p>
      </dgm:t>
    </dgm:pt>
    <dgm:pt modelId="{3C848868-02F5-43E1-B9B1-D53CFA39E9D0}" type="sibTrans" cxnId="{0A8569F5-9996-470A-A74B-49064B66D6C8}">
      <dgm:prSet/>
      <dgm:spPr/>
      <dgm:t>
        <a:bodyPr/>
        <a:lstStyle/>
        <a:p>
          <a:endParaRPr lang="ru-RU"/>
        </a:p>
      </dgm:t>
    </dgm:pt>
    <dgm:pt modelId="{A25F316A-FAAF-43C0-83E8-B4CFB6BE5D20}">
      <dgm:prSet phldrT="[Текст]"/>
      <dgm:spPr/>
      <dgm:t>
        <a:bodyPr/>
        <a:lstStyle/>
        <a:p>
          <a:r>
            <a:rPr lang="ru-RU" dirty="0" smtClean="0"/>
            <a:t>Коммуникативные </a:t>
          </a:r>
          <a:endParaRPr lang="ru-RU" dirty="0"/>
        </a:p>
      </dgm:t>
    </dgm:pt>
    <dgm:pt modelId="{A529776B-24D5-4C09-99EF-592102FA83A0}" type="parTrans" cxnId="{8E19724E-C334-42BE-81A4-AC8D65B0AFC1}">
      <dgm:prSet/>
      <dgm:spPr/>
      <dgm:t>
        <a:bodyPr/>
        <a:lstStyle/>
        <a:p>
          <a:endParaRPr lang="ru-RU"/>
        </a:p>
      </dgm:t>
    </dgm:pt>
    <dgm:pt modelId="{49766AB0-BF9E-421D-A54D-FD846FB6E3E2}" type="sibTrans" cxnId="{8E19724E-C334-42BE-81A4-AC8D65B0AFC1}">
      <dgm:prSet/>
      <dgm:spPr/>
      <dgm:t>
        <a:bodyPr/>
        <a:lstStyle/>
        <a:p>
          <a:endParaRPr lang="ru-RU"/>
        </a:p>
      </dgm:t>
    </dgm:pt>
    <dgm:pt modelId="{BCC2083B-DF21-46B0-884D-B565306EED7A}">
      <dgm:prSet phldrT="[Текст]"/>
      <dgm:spPr/>
      <dgm:t>
        <a:bodyPr/>
        <a:lstStyle/>
        <a:p>
          <a:r>
            <a:rPr lang="ru-RU" dirty="0" smtClean="0"/>
            <a:t>Познавательные </a:t>
          </a:r>
          <a:endParaRPr lang="ru-RU" dirty="0"/>
        </a:p>
      </dgm:t>
    </dgm:pt>
    <dgm:pt modelId="{B884C4EA-965B-4151-9A99-6EC5526A348C}" type="parTrans" cxnId="{311BB95D-83FB-4F1B-B0E3-AD94FC2A99BC}">
      <dgm:prSet/>
      <dgm:spPr/>
      <dgm:t>
        <a:bodyPr/>
        <a:lstStyle/>
        <a:p>
          <a:endParaRPr lang="ru-RU"/>
        </a:p>
      </dgm:t>
    </dgm:pt>
    <dgm:pt modelId="{2FC8092C-7F7F-402C-9C95-C18E2AF389BB}" type="sibTrans" cxnId="{311BB95D-83FB-4F1B-B0E3-AD94FC2A99BC}">
      <dgm:prSet/>
      <dgm:spPr/>
      <dgm:t>
        <a:bodyPr/>
        <a:lstStyle/>
        <a:p>
          <a:endParaRPr lang="ru-RU"/>
        </a:p>
      </dgm:t>
    </dgm:pt>
    <dgm:pt modelId="{E7CE34D9-3716-426F-A6F0-48703EFD30A5}" type="pres">
      <dgm:prSet presAssocID="{916050CD-A67D-4603-B82E-3E426C8451D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610842-0F27-440F-ABF7-50DDBF49ADF2}" type="pres">
      <dgm:prSet presAssocID="{E0E5070B-2452-4281-B7CE-BCD831489E24}" presName="comp" presStyleCnt="0"/>
      <dgm:spPr/>
      <dgm:t>
        <a:bodyPr/>
        <a:lstStyle/>
        <a:p>
          <a:endParaRPr lang="ru-RU"/>
        </a:p>
      </dgm:t>
    </dgm:pt>
    <dgm:pt modelId="{526DE1D9-D660-42BD-B2B4-7B18670D779A}" type="pres">
      <dgm:prSet presAssocID="{E0E5070B-2452-4281-B7CE-BCD831489E24}" presName="box" presStyleLbl="node1" presStyleIdx="0" presStyleCnt="4"/>
      <dgm:spPr/>
      <dgm:t>
        <a:bodyPr/>
        <a:lstStyle/>
        <a:p>
          <a:endParaRPr lang="ru-RU"/>
        </a:p>
      </dgm:t>
    </dgm:pt>
    <dgm:pt modelId="{EABBB265-41EE-41A4-9B44-617D4C211453}" type="pres">
      <dgm:prSet presAssocID="{E0E5070B-2452-4281-B7CE-BCD831489E24}" presName="img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  <dgm:t>
        <a:bodyPr/>
        <a:lstStyle/>
        <a:p>
          <a:endParaRPr lang="ru-RU"/>
        </a:p>
      </dgm:t>
    </dgm:pt>
    <dgm:pt modelId="{48B272D9-2844-404C-8B1C-06E871BBF851}" type="pres">
      <dgm:prSet presAssocID="{E0E5070B-2452-4281-B7CE-BCD831489E24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FA4317-7491-465E-8A42-48D54475E001}" type="pres">
      <dgm:prSet presAssocID="{EAEC96DB-E20E-4619-8D69-4ED174FA91A1}" presName="spacer" presStyleCnt="0"/>
      <dgm:spPr/>
      <dgm:t>
        <a:bodyPr/>
        <a:lstStyle/>
        <a:p>
          <a:endParaRPr lang="ru-RU"/>
        </a:p>
      </dgm:t>
    </dgm:pt>
    <dgm:pt modelId="{DF7EAFC1-8220-43B4-AE5E-7546CAD44754}" type="pres">
      <dgm:prSet presAssocID="{F814DA22-22C1-4B5F-9879-0D12074F3270}" presName="comp" presStyleCnt="0"/>
      <dgm:spPr/>
      <dgm:t>
        <a:bodyPr/>
        <a:lstStyle/>
        <a:p>
          <a:endParaRPr lang="ru-RU"/>
        </a:p>
      </dgm:t>
    </dgm:pt>
    <dgm:pt modelId="{C68CD0CF-8A86-43DE-93C5-6C3C06C2A611}" type="pres">
      <dgm:prSet presAssocID="{F814DA22-22C1-4B5F-9879-0D12074F3270}" presName="box" presStyleLbl="node1" presStyleIdx="1" presStyleCnt="4"/>
      <dgm:spPr/>
      <dgm:t>
        <a:bodyPr/>
        <a:lstStyle/>
        <a:p>
          <a:endParaRPr lang="ru-RU"/>
        </a:p>
      </dgm:t>
    </dgm:pt>
    <dgm:pt modelId="{46719187-5DDA-4B9B-A991-C3DA1A42F930}" type="pres">
      <dgm:prSet presAssocID="{F814DA22-22C1-4B5F-9879-0D12074F3270}" presName="img" presStyleLbl="fgImgPlace1" presStyleIdx="1" presStyleCnt="4" custLinFactNeighborX="767" custLinFactNeighborY="1691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7000" b="-57000"/>
          </a:stretch>
        </a:blipFill>
      </dgm:spPr>
      <dgm:t>
        <a:bodyPr/>
        <a:lstStyle/>
        <a:p>
          <a:endParaRPr lang="ru-RU"/>
        </a:p>
      </dgm:t>
    </dgm:pt>
    <dgm:pt modelId="{F760F9FA-2B23-4D73-9E05-D36ECFB3CC43}" type="pres">
      <dgm:prSet presAssocID="{F814DA22-22C1-4B5F-9879-0D12074F3270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58500-12E0-40AD-96EE-38E3A22333A1}" type="pres">
      <dgm:prSet presAssocID="{3C848868-02F5-43E1-B9B1-D53CFA39E9D0}" presName="spacer" presStyleCnt="0"/>
      <dgm:spPr/>
      <dgm:t>
        <a:bodyPr/>
        <a:lstStyle/>
        <a:p>
          <a:endParaRPr lang="ru-RU"/>
        </a:p>
      </dgm:t>
    </dgm:pt>
    <dgm:pt modelId="{1DF67E0C-DA8F-4B19-9915-25552A295CC0}" type="pres">
      <dgm:prSet presAssocID="{A25F316A-FAAF-43C0-83E8-B4CFB6BE5D20}" presName="comp" presStyleCnt="0"/>
      <dgm:spPr/>
      <dgm:t>
        <a:bodyPr/>
        <a:lstStyle/>
        <a:p>
          <a:endParaRPr lang="ru-RU"/>
        </a:p>
      </dgm:t>
    </dgm:pt>
    <dgm:pt modelId="{5C84BFDC-7FBF-4FB6-B292-CBC471BB9259}" type="pres">
      <dgm:prSet presAssocID="{A25F316A-FAAF-43C0-83E8-B4CFB6BE5D20}" presName="box" presStyleLbl="node1" presStyleIdx="2" presStyleCnt="4"/>
      <dgm:spPr/>
      <dgm:t>
        <a:bodyPr/>
        <a:lstStyle/>
        <a:p>
          <a:endParaRPr lang="ru-RU"/>
        </a:p>
      </dgm:t>
    </dgm:pt>
    <dgm:pt modelId="{D4DC36BA-7CF0-4BED-AA92-45AD26F728C5}" type="pres">
      <dgm:prSet presAssocID="{A25F316A-FAAF-43C0-83E8-B4CFB6BE5D20}" presName="img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  <dgm:t>
        <a:bodyPr/>
        <a:lstStyle/>
        <a:p>
          <a:endParaRPr lang="ru-RU"/>
        </a:p>
      </dgm:t>
    </dgm:pt>
    <dgm:pt modelId="{41BD3949-5006-4F4E-AD99-3692D211F4DF}" type="pres">
      <dgm:prSet presAssocID="{A25F316A-FAAF-43C0-83E8-B4CFB6BE5D20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F8FF1B-6154-44D5-B4E7-DAF52513E99E}" type="pres">
      <dgm:prSet presAssocID="{49766AB0-BF9E-421D-A54D-FD846FB6E3E2}" presName="spacer" presStyleCnt="0"/>
      <dgm:spPr/>
      <dgm:t>
        <a:bodyPr/>
        <a:lstStyle/>
        <a:p>
          <a:endParaRPr lang="ru-RU"/>
        </a:p>
      </dgm:t>
    </dgm:pt>
    <dgm:pt modelId="{0EA5EFE1-173C-4C92-828F-04CD53360885}" type="pres">
      <dgm:prSet presAssocID="{BCC2083B-DF21-46B0-884D-B565306EED7A}" presName="comp" presStyleCnt="0"/>
      <dgm:spPr/>
      <dgm:t>
        <a:bodyPr/>
        <a:lstStyle/>
        <a:p>
          <a:endParaRPr lang="ru-RU"/>
        </a:p>
      </dgm:t>
    </dgm:pt>
    <dgm:pt modelId="{761C0AFD-9AC0-4E0D-964E-17C1E96ECAF1}" type="pres">
      <dgm:prSet presAssocID="{BCC2083B-DF21-46B0-884D-B565306EED7A}" presName="box" presStyleLbl="node1" presStyleIdx="3" presStyleCnt="4"/>
      <dgm:spPr/>
      <dgm:t>
        <a:bodyPr/>
        <a:lstStyle/>
        <a:p>
          <a:endParaRPr lang="ru-RU"/>
        </a:p>
      </dgm:t>
    </dgm:pt>
    <dgm:pt modelId="{5F512F16-7542-4638-BADF-78EDF4BF1AC1}" type="pres">
      <dgm:prSet presAssocID="{BCC2083B-DF21-46B0-884D-B565306EED7A}" presName="img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5000" b="-35000"/>
          </a:stretch>
        </a:blipFill>
      </dgm:spPr>
      <dgm:t>
        <a:bodyPr/>
        <a:lstStyle/>
        <a:p>
          <a:endParaRPr lang="ru-RU"/>
        </a:p>
      </dgm:t>
    </dgm:pt>
    <dgm:pt modelId="{5019A088-2773-4062-833B-5E7929E4E264}" type="pres">
      <dgm:prSet presAssocID="{BCC2083B-DF21-46B0-884D-B565306EED7A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96CCB6-0EC4-48DB-B27A-A5E731CC8A0E}" srcId="{916050CD-A67D-4603-B82E-3E426C8451D3}" destId="{E0E5070B-2452-4281-B7CE-BCD831489E24}" srcOrd="0" destOrd="0" parTransId="{E7B9550E-E393-4E1E-B814-7B1F62F28E72}" sibTransId="{EAEC96DB-E20E-4619-8D69-4ED174FA91A1}"/>
    <dgm:cxn modelId="{F26A92AB-145F-420E-B9BB-23A7AC41B53B}" type="presOf" srcId="{BCC2083B-DF21-46B0-884D-B565306EED7A}" destId="{761C0AFD-9AC0-4E0D-964E-17C1E96ECAF1}" srcOrd="0" destOrd="0" presId="urn:microsoft.com/office/officeart/2005/8/layout/vList4"/>
    <dgm:cxn modelId="{2F964003-6CCC-45F8-8015-4A17165878B7}" type="presOf" srcId="{E0E5070B-2452-4281-B7CE-BCD831489E24}" destId="{48B272D9-2844-404C-8B1C-06E871BBF851}" srcOrd="1" destOrd="0" presId="urn:microsoft.com/office/officeart/2005/8/layout/vList4"/>
    <dgm:cxn modelId="{0A8569F5-9996-470A-A74B-49064B66D6C8}" srcId="{916050CD-A67D-4603-B82E-3E426C8451D3}" destId="{F814DA22-22C1-4B5F-9879-0D12074F3270}" srcOrd="1" destOrd="0" parTransId="{F504C931-A772-4400-9559-D8CF6082B351}" sibTransId="{3C848868-02F5-43E1-B9B1-D53CFA39E9D0}"/>
    <dgm:cxn modelId="{633B2355-43B3-4684-ACB8-6D9375E480C6}" type="presOf" srcId="{F814DA22-22C1-4B5F-9879-0D12074F3270}" destId="{C68CD0CF-8A86-43DE-93C5-6C3C06C2A611}" srcOrd="0" destOrd="0" presId="urn:microsoft.com/office/officeart/2005/8/layout/vList4"/>
    <dgm:cxn modelId="{8E19724E-C334-42BE-81A4-AC8D65B0AFC1}" srcId="{916050CD-A67D-4603-B82E-3E426C8451D3}" destId="{A25F316A-FAAF-43C0-83E8-B4CFB6BE5D20}" srcOrd="2" destOrd="0" parTransId="{A529776B-24D5-4C09-99EF-592102FA83A0}" sibTransId="{49766AB0-BF9E-421D-A54D-FD846FB6E3E2}"/>
    <dgm:cxn modelId="{69FB6D1F-731C-4432-8048-09CD0DFE036A}" type="presOf" srcId="{916050CD-A67D-4603-B82E-3E426C8451D3}" destId="{E7CE34D9-3716-426F-A6F0-48703EFD30A5}" srcOrd="0" destOrd="0" presId="urn:microsoft.com/office/officeart/2005/8/layout/vList4"/>
    <dgm:cxn modelId="{27DE17E0-415D-45E1-9668-9440AA54827C}" type="presOf" srcId="{A25F316A-FAAF-43C0-83E8-B4CFB6BE5D20}" destId="{5C84BFDC-7FBF-4FB6-B292-CBC471BB9259}" srcOrd="0" destOrd="0" presId="urn:microsoft.com/office/officeart/2005/8/layout/vList4"/>
    <dgm:cxn modelId="{4739B3F9-31EE-4A33-9A3A-FD553704FF00}" type="presOf" srcId="{BCC2083B-DF21-46B0-884D-B565306EED7A}" destId="{5019A088-2773-4062-833B-5E7929E4E264}" srcOrd="1" destOrd="0" presId="urn:microsoft.com/office/officeart/2005/8/layout/vList4"/>
    <dgm:cxn modelId="{DEA6355C-71A7-4083-997A-D390B56B9002}" type="presOf" srcId="{F814DA22-22C1-4B5F-9879-0D12074F3270}" destId="{F760F9FA-2B23-4D73-9E05-D36ECFB3CC43}" srcOrd="1" destOrd="0" presId="urn:microsoft.com/office/officeart/2005/8/layout/vList4"/>
    <dgm:cxn modelId="{E1874694-4797-42BD-B48C-4D28099D4BD1}" type="presOf" srcId="{E0E5070B-2452-4281-B7CE-BCD831489E24}" destId="{526DE1D9-D660-42BD-B2B4-7B18670D779A}" srcOrd="0" destOrd="0" presId="urn:microsoft.com/office/officeart/2005/8/layout/vList4"/>
    <dgm:cxn modelId="{0B2D9E5C-2CE0-4809-BF7D-B224A8153948}" type="presOf" srcId="{A25F316A-FAAF-43C0-83E8-B4CFB6BE5D20}" destId="{41BD3949-5006-4F4E-AD99-3692D211F4DF}" srcOrd="1" destOrd="0" presId="urn:microsoft.com/office/officeart/2005/8/layout/vList4"/>
    <dgm:cxn modelId="{311BB95D-83FB-4F1B-B0E3-AD94FC2A99BC}" srcId="{916050CD-A67D-4603-B82E-3E426C8451D3}" destId="{BCC2083B-DF21-46B0-884D-B565306EED7A}" srcOrd="3" destOrd="0" parTransId="{B884C4EA-965B-4151-9A99-6EC5526A348C}" sibTransId="{2FC8092C-7F7F-402C-9C95-C18E2AF389BB}"/>
    <dgm:cxn modelId="{652ACC95-6682-4E13-9392-44E8DD799300}" type="presParOf" srcId="{E7CE34D9-3716-426F-A6F0-48703EFD30A5}" destId="{E6610842-0F27-440F-ABF7-50DDBF49ADF2}" srcOrd="0" destOrd="0" presId="urn:microsoft.com/office/officeart/2005/8/layout/vList4"/>
    <dgm:cxn modelId="{47F8319E-3DA9-495C-B0A7-98FDB4673E82}" type="presParOf" srcId="{E6610842-0F27-440F-ABF7-50DDBF49ADF2}" destId="{526DE1D9-D660-42BD-B2B4-7B18670D779A}" srcOrd="0" destOrd="0" presId="urn:microsoft.com/office/officeart/2005/8/layout/vList4"/>
    <dgm:cxn modelId="{863C51E5-921D-47E2-BCE5-03C88FCF981E}" type="presParOf" srcId="{E6610842-0F27-440F-ABF7-50DDBF49ADF2}" destId="{EABBB265-41EE-41A4-9B44-617D4C211453}" srcOrd="1" destOrd="0" presId="urn:microsoft.com/office/officeart/2005/8/layout/vList4"/>
    <dgm:cxn modelId="{1397765B-BE6B-488E-B7C0-1B469EB21102}" type="presParOf" srcId="{E6610842-0F27-440F-ABF7-50DDBF49ADF2}" destId="{48B272D9-2844-404C-8B1C-06E871BBF851}" srcOrd="2" destOrd="0" presId="urn:microsoft.com/office/officeart/2005/8/layout/vList4"/>
    <dgm:cxn modelId="{C7EF6000-B2B0-4070-A84E-8096239BC993}" type="presParOf" srcId="{E7CE34D9-3716-426F-A6F0-48703EFD30A5}" destId="{6CFA4317-7491-465E-8A42-48D54475E001}" srcOrd="1" destOrd="0" presId="urn:microsoft.com/office/officeart/2005/8/layout/vList4"/>
    <dgm:cxn modelId="{90D5BAD0-B47E-4035-B995-18F73A41F3EE}" type="presParOf" srcId="{E7CE34D9-3716-426F-A6F0-48703EFD30A5}" destId="{DF7EAFC1-8220-43B4-AE5E-7546CAD44754}" srcOrd="2" destOrd="0" presId="urn:microsoft.com/office/officeart/2005/8/layout/vList4"/>
    <dgm:cxn modelId="{8DCB01C4-C746-4D83-9111-1FCF51F6B1B4}" type="presParOf" srcId="{DF7EAFC1-8220-43B4-AE5E-7546CAD44754}" destId="{C68CD0CF-8A86-43DE-93C5-6C3C06C2A611}" srcOrd="0" destOrd="0" presId="urn:microsoft.com/office/officeart/2005/8/layout/vList4"/>
    <dgm:cxn modelId="{1ACE15D6-9CAC-4857-A5FB-14DF5AC27356}" type="presParOf" srcId="{DF7EAFC1-8220-43B4-AE5E-7546CAD44754}" destId="{46719187-5DDA-4B9B-A991-C3DA1A42F930}" srcOrd="1" destOrd="0" presId="urn:microsoft.com/office/officeart/2005/8/layout/vList4"/>
    <dgm:cxn modelId="{E9AAA3E2-FCC2-474C-8AFC-6D996BBC0E4A}" type="presParOf" srcId="{DF7EAFC1-8220-43B4-AE5E-7546CAD44754}" destId="{F760F9FA-2B23-4D73-9E05-D36ECFB3CC43}" srcOrd="2" destOrd="0" presId="urn:microsoft.com/office/officeart/2005/8/layout/vList4"/>
    <dgm:cxn modelId="{E46CD5B0-26A1-4E67-A84F-8D6FACFD2C19}" type="presParOf" srcId="{E7CE34D9-3716-426F-A6F0-48703EFD30A5}" destId="{FA058500-12E0-40AD-96EE-38E3A22333A1}" srcOrd="3" destOrd="0" presId="urn:microsoft.com/office/officeart/2005/8/layout/vList4"/>
    <dgm:cxn modelId="{B16B1F40-C1C1-4F61-BE4A-87D751B50347}" type="presParOf" srcId="{E7CE34D9-3716-426F-A6F0-48703EFD30A5}" destId="{1DF67E0C-DA8F-4B19-9915-25552A295CC0}" srcOrd="4" destOrd="0" presId="urn:microsoft.com/office/officeart/2005/8/layout/vList4"/>
    <dgm:cxn modelId="{E1A4D8BD-201E-4CC1-8776-7AACCE0B7517}" type="presParOf" srcId="{1DF67E0C-DA8F-4B19-9915-25552A295CC0}" destId="{5C84BFDC-7FBF-4FB6-B292-CBC471BB9259}" srcOrd="0" destOrd="0" presId="urn:microsoft.com/office/officeart/2005/8/layout/vList4"/>
    <dgm:cxn modelId="{A6826126-533F-4145-B262-224139AC0655}" type="presParOf" srcId="{1DF67E0C-DA8F-4B19-9915-25552A295CC0}" destId="{D4DC36BA-7CF0-4BED-AA92-45AD26F728C5}" srcOrd="1" destOrd="0" presId="urn:microsoft.com/office/officeart/2005/8/layout/vList4"/>
    <dgm:cxn modelId="{F9BDE48D-45A9-4554-A09F-4577371A8DFA}" type="presParOf" srcId="{1DF67E0C-DA8F-4B19-9915-25552A295CC0}" destId="{41BD3949-5006-4F4E-AD99-3692D211F4DF}" srcOrd="2" destOrd="0" presId="urn:microsoft.com/office/officeart/2005/8/layout/vList4"/>
    <dgm:cxn modelId="{41CE4A8C-550E-4CB0-8338-5304DD4569A2}" type="presParOf" srcId="{E7CE34D9-3716-426F-A6F0-48703EFD30A5}" destId="{47F8FF1B-6154-44D5-B4E7-DAF52513E99E}" srcOrd="5" destOrd="0" presId="urn:microsoft.com/office/officeart/2005/8/layout/vList4"/>
    <dgm:cxn modelId="{2B665866-6B55-4E83-9ACC-921A89FBD447}" type="presParOf" srcId="{E7CE34D9-3716-426F-A6F0-48703EFD30A5}" destId="{0EA5EFE1-173C-4C92-828F-04CD53360885}" srcOrd="6" destOrd="0" presId="urn:microsoft.com/office/officeart/2005/8/layout/vList4"/>
    <dgm:cxn modelId="{08D64544-29B5-47E2-9069-18993A243D28}" type="presParOf" srcId="{0EA5EFE1-173C-4C92-828F-04CD53360885}" destId="{761C0AFD-9AC0-4E0D-964E-17C1E96ECAF1}" srcOrd="0" destOrd="0" presId="urn:microsoft.com/office/officeart/2005/8/layout/vList4"/>
    <dgm:cxn modelId="{AAD06FE6-22EA-40FD-9F18-54ECCEA8ECB7}" type="presParOf" srcId="{0EA5EFE1-173C-4C92-828F-04CD53360885}" destId="{5F512F16-7542-4638-BADF-78EDF4BF1AC1}" srcOrd="1" destOrd="0" presId="urn:microsoft.com/office/officeart/2005/8/layout/vList4"/>
    <dgm:cxn modelId="{CF7E74EA-7F56-4262-9C42-0168D8C13221}" type="presParOf" srcId="{0EA5EFE1-173C-4C92-828F-04CD53360885}" destId="{5019A088-2773-4062-833B-5E7929E4E26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EB7281-9763-4155-839B-F70279DFD71C}">
      <dsp:nvSpPr>
        <dsp:cNvPr id="0" name=""/>
        <dsp:cNvSpPr/>
      </dsp:nvSpPr>
      <dsp:spPr>
        <a:xfrm>
          <a:off x="0" y="600784"/>
          <a:ext cx="2821422" cy="28213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ОБУЧЕНИЕ</a:t>
          </a:r>
          <a:endParaRPr lang="ru-RU" sz="2000" b="1" kern="1200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sp:txBody>
      <dsp:txXfrm>
        <a:off x="413188" y="1013966"/>
        <a:ext cx="1995046" cy="1995018"/>
      </dsp:txXfrm>
    </dsp:sp>
    <dsp:sp modelId="{1348360D-2CFD-410A-8493-4D1156900525}">
      <dsp:nvSpPr>
        <dsp:cNvPr id="0" name=""/>
        <dsp:cNvSpPr/>
      </dsp:nvSpPr>
      <dsp:spPr>
        <a:xfrm>
          <a:off x="1452211" y="2482489"/>
          <a:ext cx="2821422" cy="28213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РАЗВИТИЕ</a:t>
          </a:r>
          <a:endParaRPr lang="ru-RU" sz="2000" b="1" kern="1200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sp:txBody>
      <dsp:txXfrm>
        <a:off x="1865399" y="2895671"/>
        <a:ext cx="1995046" cy="1995018"/>
      </dsp:txXfrm>
    </dsp:sp>
    <dsp:sp modelId="{ED4A1A96-1F0A-475E-9C9B-1F6D1BAE1E20}">
      <dsp:nvSpPr>
        <dsp:cNvPr id="0" name=""/>
        <dsp:cNvSpPr/>
      </dsp:nvSpPr>
      <dsp:spPr>
        <a:xfrm>
          <a:off x="2902705" y="600784"/>
          <a:ext cx="2821422" cy="28213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ВОСПИТАНИЕ</a:t>
          </a:r>
          <a:endParaRPr lang="ru-RU" sz="2000" b="1" kern="1200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sp:txBody>
      <dsp:txXfrm>
        <a:off x="3315893" y="1013966"/>
        <a:ext cx="1995046" cy="19950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A00EF-5897-48AA-94FA-644F700B9C6B}">
      <dsp:nvSpPr>
        <dsp:cNvPr id="0" name=""/>
        <dsp:cNvSpPr/>
      </dsp:nvSpPr>
      <dsp:spPr>
        <a:xfrm>
          <a:off x="0" y="4282134"/>
          <a:ext cx="8928992" cy="1405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823A9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Предметные </a:t>
          </a:r>
          <a:endParaRPr lang="ru-RU" sz="27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823A96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0" y="4282134"/>
        <a:ext cx="8928992" cy="758965"/>
      </dsp:txXfrm>
    </dsp:sp>
    <dsp:sp modelId="{BF816D8A-7D18-4B9E-870B-5987B7416F40}">
      <dsp:nvSpPr>
        <dsp:cNvPr id="0" name=""/>
        <dsp:cNvSpPr/>
      </dsp:nvSpPr>
      <dsp:spPr>
        <a:xfrm>
          <a:off x="0" y="5012990"/>
          <a:ext cx="4464496" cy="64652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«Выпускник научится»</a:t>
          </a:r>
          <a:endParaRPr lang="ru-RU" sz="1600" kern="1200" dirty="0"/>
        </a:p>
      </dsp:txBody>
      <dsp:txXfrm>
        <a:off x="0" y="5012990"/>
        <a:ext cx="4464496" cy="646526"/>
      </dsp:txXfrm>
    </dsp:sp>
    <dsp:sp modelId="{DA8E1514-F0FD-4E42-AEB5-F626B699E8DB}">
      <dsp:nvSpPr>
        <dsp:cNvPr id="0" name=""/>
        <dsp:cNvSpPr/>
      </dsp:nvSpPr>
      <dsp:spPr>
        <a:xfrm>
          <a:off x="4464496" y="5012990"/>
          <a:ext cx="4464496" cy="64652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«Выпускник получит возможность научиться»</a:t>
          </a:r>
          <a:endParaRPr lang="ru-RU" sz="1600" kern="1200" dirty="0"/>
        </a:p>
      </dsp:txBody>
      <dsp:txXfrm>
        <a:off x="4464496" y="5012990"/>
        <a:ext cx="4464496" cy="646526"/>
      </dsp:txXfrm>
    </dsp:sp>
    <dsp:sp modelId="{59EEF307-868B-4A73-97A1-AB3EDE6042E9}">
      <dsp:nvSpPr>
        <dsp:cNvPr id="0" name=""/>
        <dsp:cNvSpPr/>
      </dsp:nvSpPr>
      <dsp:spPr>
        <a:xfrm rot="10800000">
          <a:off x="0" y="2141569"/>
          <a:ext cx="8928992" cy="2161646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cap="none" spc="0" dirty="0" err="1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823A9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Метапредметные</a:t>
          </a:r>
          <a:r>
            <a:rPr lang="ru-RU" sz="2700" kern="1200" dirty="0" smtClean="0"/>
            <a:t> </a:t>
          </a:r>
          <a:endParaRPr lang="ru-RU" sz="2700" kern="1200" dirty="0"/>
        </a:p>
      </dsp:txBody>
      <dsp:txXfrm rot="-10800000">
        <a:off x="0" y="2141569"/>
        <a:ext cx="8928992" cy="758738"/>
      </dsp:txXfrm>
    </dsp:sp>
    <dsp:sp modelId="{D8E8787E-9E21-486F-B8AA-719DA0591BAD}">
      <dsp:nvSpPr>
        <dsp:cNvPr id="0" name=""/>
        <dsp:cNvSpPr/>
      </dsp:nvSpPr>
      <dsp:spPr>
        <a:xfrm>
          <a:off x="4359" y="2900307"/>
          <a:ext cx="2973424" cy="64633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Самоорганизация, </a:t>
          </a:r>
          <a:r>
            <a:rPr lang="ru-RU" sz="1600" kern="1200" dirty="0" err="1" smtClean="0"/>
            <a:t>саморегуляция</a:t>
          </a:r>
          <a:r>
            <a:rPr lang="ru-RU" sz="1600" kern="1200" dirty="0" smtClean="0"/>
            <a:t>, рефлексия</a:t>
          </a:r>
          <a:endParaRPr lang="ru-RU" sz="1600" kern="1200" dirty="0"/>
        </a:p>
      </dsp:txBody>
      <dsp:txXfrm>
        <a:off x="4359" y="2900307"/>
        <a:ext cx="2973424" cy="646332"/>
      </dsp:txXfrm>
    </dsp:sp>
    <dsp:sp modelId="{4CC09B50-9A68-4DBF-9E62-3646FDBC7859}">
      <dsp:nvSpPr>
        <dsp:cNvPr id="0" name=""/>
        <dsp:cNvSpPr/>
      </dsp:nvSpPr>
      <dsp:spPr>
        <a:xfrm>
          <a:off x="2977783" y="2900307"/>
          <a:ext cx="2973424" cy="64633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Сотрудничество и коммуникация</a:t>
          </a:r>
          <a:endParaRPr lang="ru-RU" sz="1600" kern="1200" dirty="0"/>
        </a:p>
      </dsp:txBody>
      <dsp:txXfrm>
        <a:off x="2977783" y="2900307"/>
        <a:ext cx="2973424" cy="646332"/>
      </dsp:txXfrm>
    </dsp:sp>
    <dsp:sp modelId="{2DB5DF45-707A-4B28-BC3F-E70113572FD2}">
      <dsp:nvSpPr>
        <dsp:cNvPr id="0" name=""/>
        <dsp:cNvSpPr/>
      </dsp:nvSpPr>
      <dsp:spPr>
        <a:xfrm>
          <a:off x="5951208" y="2900307"/>
          <a:ext cx="2973424" cy="64633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ИКТ-компетентность</a:t>
          </a:r>
          <a:endParaRPr lang="ru-RU" sz="1600" kern="1200" dirty="0"/>
        </a:p>
      </dsp:txBody>
      <dsp:txXfrm>
        <a:off x="5951208" y="2900307"/>
        <a:ext cx="2973424" cy="646332"/>
      </dsp:txXfrm>
    </dsp:sp>
    <dsp:sp modelId="{D8C0EC17-59E9-4DCA-A211-B3D299625961}">
      <dsp:nvSpPr>
        <dsp:cNvPr id="0" name=""/>
        <dsp:cNvSpPr/>
      </dsp:nvSpPr>
      <dsp:spPr>
        <a:xfrm rot="10800000">
          <a:off x="0" y="1005"/>
          <a:ext cx="8928992" cy="2161646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823A9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Личностные</a:t>
          </a:r>
          <a:r>
            <a:rPr lang="ru-RU" sz="2700" kern="1200" dirty="0" smtClean="0"/>
            <a:t> </a:t>
          </a:r>
          <a:endParaRPr lang="ru-RU" sz="2700" kern="1200" dirty="0"/>
        </a:p>
      </dsp:txBody>
      <dsp:txXfrm rot="-10800000">
        <a:off x="0" y="1005"/>
        <a:ext cx="8928992" cy="758738"/>
      </dsp:txXfrm>
    </dsp:sp>
    <dsp:sp modelId="{47FFEB70-A5DE-412D-9695-F49BCF682300}">
      <dsp:nvSpPr>
        <dsp:cNvPr id="0" name=""/>
        <dsp:cNvSpPr/>
      </dsp:nvSpPr>
      <dsp:spPr>
        <a:xfrm>
          <a:off x="4359" y="759743"/>
          <a:ext cx="2973424" cy="64633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Гражданская идентичность личности</a:t>
          </a:r>
          <a:endParaRPr lang="ru-RU" sz="1600" kern="1200" dirty="0"/>
        </a:p>
      </dsp:txBody>
      <dsp:txXfrm>
        <a:off x="4359" y="759743"/>
        <a:ext cx="2973424" cy="646332"/>
      </dsp:txXfrm>
    </dsp:sp>
    <dsp:sp modelId="{F404EBF1-039D-413E-896A-8C6F25EB2851}">
      <dsp:nvSpPr>
        <dsp:cNvPr id="0" name=""/>
        <dsp:cNvSpPr/>
      </dsp:nvSpPr>
      <dsp:spPr>
        <a:xfrm>
          <a:off x="2977783" y="759743"/>
          <a:ext cx="2973424" cy="64633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Социальные компетенции</a:t>
          </a:r>
          <a:endParaRPr lang="ru-RU" sz="1600" kern="1200" dirty="0"/>
        </a:p>
      </dsp:txBody>
      <dsp:txXfrm>
        <a:off x="2977783" y="759743"/>
        <a:ext cx="2973424" cy="646332"/>
      </dsp:txXfrm>
    </dsp:sp>
    <dsp:sp modelId="{E8A984A3-2B78-43B5-8DB3-BB830F54F6C0}">
      <dsp:nvSpPr>
        <dsp:cNvPr id="0" name=""/>
        <dsp:cNvSpPr/>
      </dsp:nvSpPr>
      <dsp:spPr>
        <a:xfrm>
          <a:off x="5951208" y="759743"/>
          <a:ext cx="2973424" cy="64633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Способность к самообразованию</a:t>
          </a:r>
          <a:endParaRPr lang="ru-RU" sz="1600" kern="1200" dirty="0"/>
        </a:p>
      </dsp:txBody>
      <dsp:txXfrm>
        <a:off x="5951208" y="759743"/>
        <a:ext cx="2973424" cy="6463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6DE1D9-D660-42BD-B2B4-7B18670D779A}">
      <dsp:nvSpPr>
        <dsp:cNvPr id="0" name=""/>
        <dsp:cNvSpPr/>
      </dsp:nvSpPr>
      <dsp:spPr>
        <a:xfrm>
          <a:off x="0" y="0"/>
          <a:ext cx="8784976" cy="13054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/>
            <a:t>Личностные </a:t>
          </a:r>
          <a:endParaRPr lang="ru-RU" sz="5500" kern="1200" dirty="0"/>
        </a:p>
      </dsp:txBody>
      <dsp:txXfrm>
        <a:off x="1887537" y="0"/>
        <a:ext cx="6897438" cy="1305426"/>
      </dsp:txXfrm>
    </dsp:sp>
    <dsp:sp modelId="{EABBB265-41EE-41A4-9B44-617D4C211453}">
      <dsp:nvSpPr>
        <dsp:cNvPr id="0" name=""/>
        <dsp:cNvSpPr/>
      </dsp:nvSpPr>
      <dsp:spPr>
        <a:xfrm>
          <a:off x="130542" y="130542"/>
          <a:ext cx="1756995" cy="104434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8CD0CF-8A86-43DE-93C5-6C3C06C2A611}">
      <dsp:nvSpPr>
        <dsp:cNvPr id="0" name=""/>
        <dsp:cNvSpPr/>
      </dsp:nvSpPr>
      <dsp:spPr>
        <a:xfrm>
          <a:off x="0" y="1435968"/>
          <a:ext cx="8784976" cy="13054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/>
            <a:t>Регулятивные  </a:t>
          </a:r>
          <a:endParaRPr lang="ru-RU" sz="5500" kern="1200" dirty="0"/>
        </a:p>
      </dsp:txBody>
      <dsp:txXfrm>
        <a:off x="1887537" y="1435968"/>
        <a:ext cx="6897438" cy="1305426"/>
      </dsp:txXfrm>
    </dsp:sp>
    <dsp:sp modelId="{46719187-5DDA-4B9B-A991-C3DA1A42F930}">
      <dsp:nvSpPr>
        <dsp:cNvPr id="0" name=""/>
        <dsp:cNvSpPr/>
      </dsp:nvSpPr>
      <dsp:spPr>
        <a:xfrm>
          <a:off x="144018" y="1584171"/>
          <a:ext cx="1756995" cy="104434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7000" b="-57000"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84BFDC-7FBF-4FB6-B292-CBC471BB9259}">
      <dsp:nvSpPr>
        <dsp:cNvPr id="0" name=""/>
        <dsp:cNvSpPr/>
      </dsp:nvSpPr>
      <dsp:spPr>
        <a:xfrm>
          <a:off x="0" y="2871937"/>
          <a:ext cx="8784976" cy="13054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/>
            <a:t>Коммуникативные </a:t>
          </a:r>
          <a:endParaRPr lang="ru-RU" sz="5500" kern="1200" dirty="0"/>
        </a:p>
      </dsp:txBody>
      <dsp:txXfrm>
        <a:off x="1887537" y="2871937"/>
        <a:ext cx="6897438" cy="1305426"/>
      </dsp:txXfrm>
    </dsp:sp>
    <dsp:sp modelId="{D4DC36BA-7CF0-4BED-AA92-45AD26F728C5}">
      <dsp:nvSpPr>
        <dsp:cNvPr id="0" name=""/>
        <dsp:cNvSpPr/>
      </dsp:nvSpPr>
      <dsp:spPr>
        <a:xfrm>
          <a:off x="130542" y="3002480"/>
          <a:ext cx="1756995" cy="104434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C0AFD-9AC0-4E0D-964E-17C1E96ECAF1}">
      <dsp:nvSpPr>
        <dsp:cNvPr id="0" name=""/>
        <dsp:cNvSpPr/>
      </dsp:nvSpPr>
      <dsp:spPr>
        <a:xfrm>
          <a:off x="0" y="4307906"/>
          <a:ext cx="8784976" cy="13054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/>
            <a:t>Познавательные </a:t>
          </a:r>
          <a:endParaRPr lang="ru-RU" sz="5500" kern="1200" dirty="0"/>
        </a:p>
      </dsp:txBody>
      <dsp:txXfrm>
        <a:off x="1887537" y="4307906"/>
        <a:ext cx="6897438" cy="1305426"/>
      </dsp:txXfrm>
    </dsp:sp>
    <dsp:sp modelId="{5F512F16-7542-4638-BADF-78EDF4BF1AC1}">
      <dsp:nvSpPr>
        <dsp:cNvPr id="0" name=""/>
        <dsp:cNvSpPr/>
      </dsp:nvSpPr>
      <dsp:spPr>
        <a:xfrm>
          <a:off x="130542" y="4438449"/>
          <a:ext cx="1756995" cy="104434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5000" b="-35000"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Связанные кольца"/>
  <dgm:desc val="Служит для отображения перекрывающихся или взаимосвязанных идей и понятий. В круге помещается семь строк текста уровня 1. Остальной текст не отображается, но его можно использовать, если выбрать другой макет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861366-B285-4295-9047-4726F9C11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62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188AF-45D9-488E-A559-844E7CE52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7FEAD-A78E-4C7A-87D5-702E549A3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7F570-F0C6-4C8C-A9B0-FD02AF18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7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49992-7811-406A-B39D-E244963A9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46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BBC64-C4DD-4AAD-919C-924AB841E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64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2F08A-15D7-41D5-8E00-BA94D673C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5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AF1EA-6AA9-45B9-857C-389C776F2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1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7CC5D-2B09-40A8-BA15-83356BD73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8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40E63-CBCB-4C49-9FDE-292C3E495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9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F510B-7FDE-46EA-8686-821E33ADA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5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6872135-DD3D-4C34-AC72-526F7A444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4077071"/>
          </a:xfrm>
        </p:spPr>
        <p:txBody>
          <a:bodyPr/>
          <a:lstStyle/>
          <a:p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Проектирование урока химии в основной школе в соответствии с требованиями ФГОС</a:t>
            </a:r>
            <a:endParaRPr lang="ru-RU" altLang="ru-RU" sz="54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99792" y="5445223"/>
            <a:ext cx="6192688" cy="1441661"/>
          </a:xfrm>
        </p:spPr>
        <p:txBody>
          <a:bodyPr/>
          <a:lstStyle/>
          <a:p>
            <a:pPr lvl="0" algn="r"/>
            <a:r>
              <a:rPr lang="ru-RU" altLang="ru-RU" dirty="0" err="1">
                <a:solidFill>
                  <a:srgbClr val="000000"/>
                </a:solidFill>
                <a:cs typeface="Arial"/>
              </a:rPr>
              <a:t>Абрамкина</a:t>
            </a:r>
            <a:r>
              <a:rPr lang="ru-RU" altLang="ru-RU" dirty="0">
                <a:solidFill>
                  <a:srgbClr val="000000"/>
                </a:solidFill>
                <a:cs typeface="Arial"/>
              </a:rPr>
              <a:t> Л.М., </a:t>
            </a:r>
            <a:endParaRPr lang="ru-RU" altLang="ru-RU" dirty="0" smtClean="0">
              <a:solidFill>
                <a:srgbClr val="000000"/>
              </a:solidFill>
              <a:cs typeface="Arial"/>
            </a:endParaRPr>
          </a:p>
          <a:p>
            <a:pPr lvl="0" algn="r"/>
            <a:r>
              <a:rPr lang="ru-RU" altLang="ru-RU" dirty="0" smtClean="0">
                <a:solidFill>
                  <a:srgbClr val="000000"/>
                </a:solidFill>
                <a:cs typeface="Arial"/>
              </a:rPr>
              <a:t>ГБОУ </a:t>
            </a:r>
            <a:r>
              <a:rPr lang="ru-RU" altLang="ru-RU" dirty="0">
                <a:solidFill>
                  <a:srgbClr val="000000"/>
                </a:solidFill>
                <a:cs typeface="Arial"/>
              </a:rPr>
              <a:t>гимназия № 1522</a:t>
            </a:r>
          </a:p>
          <a:p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23A9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Этап подготовки учащихся к активной УПД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058864"/>
              </p:ext>
            </p:extLst>
          </p:nvPr>
        </p:nvGraphicFramePr>
        <p:xfrm>
          <a:off x="107504" y="980728"/>
          <a:ext cx="8738082" cy="55194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7616"/>
                <a:gridCol w="3495233"/>
                <a:gridCol w="3495233"/>
              </a:tblGrid>
              <a:tr h="441831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Деятельность</a:t>
                      </a:r>
                      <a:r>
                        <a:rPr lang="ru-RU" b="0" baseline="0" dirty="0" smtClean="0"/>
                        <a:t> учителя</a:t>
                      </a:r>
                      <a:endParaRPr lang="ru-RU" b="0" dirty="0" smtClean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Деятельность обучающихся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025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Познавательная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855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Осуществляемые действия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Формируемые способы деятельности</a:t>
                      </a:r>
                    </a:p>
                  </a:txBody>
                  <a:tcPr anchor="ctr"/>
                </a:tc>
              </a:tr>
              <a:tr h="2035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Загадывает загадку про углекислый газ</a:t>
                      </a:r>
                      <a:endParaRPr lang="ru-RU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Отгадывают загадку</a:t>
                      </a: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Выделять существенную информацию из текста загадки</a:t>
                      </a:r>
                      <a:endParaRPr lang="ru-RU" dirty="0" smtClean="0"/>
                    </a:p>
                  </a:txBody>
                  <a:tcPr anchor="ctr"/>
                </a:tc>
              </a:tr>
              <a:tr h="2035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Определение темы урока</a:t>
                      </a:r>
                      <a:endParaRPr lang="ru-RU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Выдвигают предположения о теме урока</a:t>
                      </a: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Выдвигать гипотезу и обосновывать ее</a:t>
                      </a:r>
                      <a:endParaRPr lang="ru-RU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25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23A9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Этап подготовки учащихся к активной УПД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687469"/>
              </p:ext>
            </p:extLst>
          </p:nvPr>
        </p:nvGraphicFramePr>
        <p:xfrm>
          <a:off x="107504" y="980728"/>
          <a:ext cx="8738082" cy="576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2016224"/>
                <a:gridCol w="1872208"/>
                <a:gridCol w="1944216"/>
                <a:gridCol w="1753306"/>
              </a:tblGrid>
              <a:tr h="506785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Деятельность</a:t>
                      </a:r>
                      <a:r>
                        <a:rPr lang="ru-RU" b="1" baseline="0" dirty="0" smtClean="0"/>
                        <a:t> учителя</a:t>
                      </a:r>
                      <a:endParaRPr lang="ru-RU" b="1" dirty="0" smtClean="0"/>
                    </a:p>
                  </a:txBody>
                  <a:tcPr vert="vert27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Деятельность обучающихся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</a:tr>
              <a:tr h="419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Коммуникативная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Регулятивная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21225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Осуществляемые действия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Формируемые способы деятельности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Осуществляемые действия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Формируемые способы деятельности</a:t>
                      </a:r>
                    </a:p>
                  </a:txBody>
                  <a:tcPr vert="vert270" anchor="ctr"/>
                </a:tc>
              </a:tr>
              <a:tr h="26220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Определение темы урока</a:t>
                      </a:r>
                      <a:endParaRPr lang="ru-RU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Взаимодействие с учителем во время фронтальной беседы</a:t>
                      </a: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Слушать собеседника. Вступать в продуктивный диалог</a:t>
                      </a: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Контролируют правильность ответов одноклассников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Дополняют и уточняют их ответы</a:t>
                      </a: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Сличение результата с заданным эталоном, обнаружение отклонений и отличий. Коррекция </a:t>
                      </a:r>
                      <a:endParaRPr lang="ru-RU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3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23A9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Этап подготовки учащихся к активной УПД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453369"/>
              </p:ext>
            </p:extLst>
          </p:nvPr>
        </p:nvGraphicFramePr>
        <p:xfrm>
          <a:off x="107504" y="980728"/>
          <a:ext cx="8738082" cy="56166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0"/>
                <a:gridCol w="3312368"/>
                <a:gridCol w="3265474"/>
              </a:tblGrid>
              <a:tr h="712369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Деятельность</a:t>
                      </a:r>
                      <a:r>
                        <a:rPr lang="ru-RU" b="1" baseline="0" dirty="0" smtClean="0"/>
                        <a:t> учителя</a:t>
                      </a:r>
                      <a:endParaRPr lang="ru-RU" b="1" dirty="0" smtClean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Деятельность обучающихся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971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Познавательная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320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Осуществляемые действия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Формируемые способы деятельности</a:t>
                      </a:r>
                    </a:p>
                  </a:txBody>
                  <a:tcPr anchor="ctr"/>
                </a:tc>
              </a:tr>
              <a:tr h="32825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Формулировка вместе с учащимися цели и задач урока</a:t>
                      </a:r>
                      <a:endParaRPr lang="ru-RU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Познавательная активность, постановка цели и задач урока</a:t>
                      </a: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Самостоятельное выделение и формулирование познавательной цели </a:t>
                      </a:r>
                      <a:endParaRPr lang="ru-RU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62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23A9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Этап подготовки учащихся к активной УПД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958136"/>
              </p:ext>
            </p:extLst>
          </p:nvPr>
        </p:nvGraphicFramePr>
        <p:xfrm>
          <a:off x="107504" y="980728"/>
          <a:ext cx="8738082" cy="576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2016224"/>
                <a:gridCol w="1872208"/>
                <a:gridCol w="1944216"/>
                <a:gridCol w="1753306"/>
              </a:tblGrid>
              <a:tr h="506785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Деятельность</a:t>
                      </a:r>
                      <a:r>
                        <a:rPr lang="ru-RU" b="1" baseline="0" dirty="0" smtClean="0"/>
                        <a:t> учителя</a:t>
                      </a:r>
                      <a:endParaRPr lang="ru-RU" b="1" dirty="0" smtClean="0"/>
                    </a:p>
                  </a:txBody>
                  <a:tcPr vert="vert27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Деятельность обучающихся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</a:tr>
              <a:tr h="419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Коммуникативная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Регулятивная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21225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Осуществляемые действия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Формируемые способы деятельности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Осуществляемые действия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Формируемые способы деятельности</a:t>
                      </a:r>
                    </a:p>
                  </a:txBody>
                  <a:tcPr vert="vert270" anchor="ctr"/>
                </a:tc>
              </a:tr>
              <a:tr h="26220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Формулировка вместе с учащимися цели и задач урока</a:t>
                      </a:r>
                      <a:endParaRPr lang="ru-RU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Взаимодействие с учителем во время фронтальной беседы</a:t>
                      </a: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Умение полно и точно выражать свои мысли</a:t>
                      </a: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Показывают владение  речью в соответствии с нормами родного языка</a:t>
                      </a: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Осознанное и произвольное построение речевого высказывания в устной речи</a:t>
                      </a:r>
                      <a:endParaRPr lang="ru-RU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4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23A9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Анализ деятельности учителя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823A9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432717"/>
              </p:ext>
            </p:extLst>
          </p:nvPr>
        </p:nvGraphicFramePr>
        <p:xfrm>
          <a:off x="0" y="980730"/>
          <a:ext cx="9143994" cy="54495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</a:tblGrid>
              <a:tr h="441831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Деятельность</a:t>
                      </a:r>
                      <a:r>
                        <a:rPr lang="ru-RU" b="1" baseline="0" dirty="0" smtClean="0"/>
                        <a:t> учителя</a:t>
                      </a:r>
                      <a:endParaRPr lang="ru-RU" b="1" dirty="0" smtClean="0"/>
                    </a:p>
                  </a:txBody>
                  <a:tcPr vert="vert270" anchor="ctr"/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Деятельность обучающихся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</a:tr>
              <a:tr h="76261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Познавательная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Коммуникативная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Регулятивная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Личностная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03591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Осуществляемые действия</a:t>
                      </a:r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Формируемые способы деятельности</a:t>
                      </a:r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Осуществляемые действия</a:t>
                      </a:r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Формируемые способы деятельности</a:t>
                      </a:r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Осуществляемые действия</a:t>
                      </a:r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Формируемые способы деятельности</a:t>
                      </a:r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Осуществляемые действия</a:t>
                      </a:r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Формируемые способы деятельности</a:t>
                      </a:r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183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1831">
                <a:tc gridSpan="1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Этап урока 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18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реализованы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реализованы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реализованы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реализованы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4418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 anchor="ctr"/>
                </a:tc>
              </a:tr>
              <a:tr h="4418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88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/>
          <a:lstStyle/>
          <a:p>
            <a:pPr marL="0" indent="0">
              <a:buNone/>
            </a:pPr>
            <a:endParaRPr lang="ru-RU" altLang="ru-RU" sz="6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alt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Урок</a:t>
            </a:r>
            <a:r>
              <a:rPr lang="ru-RU" altLang="ru-RU" sz="6600" dirty="0" smtClean="0"/>
              <a:t> </a:t>
            </a:r>
            <a:r>
              <a:rPr lang="ru-RU" altLang="ru-RU" sz="6600" dirty="0"/>
              <a:t>– это творимое учителем «педагогическое произведение</a:t>
            </a:r>
            <a:r>
              <a:rPr lang="ru-RU" altLang="ru-RU" sz="6600" dirty="0" smtClean="0"/>
              <a:t>»</a:t>
            </a:r>
          </a:p>
          <a:p>
            <a:pPr marL="0" indent="0" algn="r">
              <a:buNone/>
            </a:pPr>
            <a:r>
              <a:rPr lang="ru-RU" altLang="ru-RU" dirty="0" smtClean="0"/>
              <a:t> </a:t>
            </a:r>
            <a:r>
              <a:rPr lang="ru-RU" altLang="ru-RU" i="1" dirty="0"/>
              <a:t>М.Н. </a:t>
            </a:r>
            <a:r>
              <a:rPr lang="ru-RU" altLang="ru-RU" i="1" dirty="0" err="1"/>
              <a:t>Скаткин</a:t>
            </a:r>
            <a:r>
              <a:rPr lang="ru-RU" altLang="ru-RU" i="1" dirty="0"/>
              <a:t> </a:t>
            </a: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274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23A9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ЛИТЕРАТУРА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823A9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/>
          <a:lstStyle/>
          <a:p>
            <a:r>
              <a:rPr lang="ru-RU" sz="2800" dirty="0" smtClean="0"/>
              <a:t>Ю.А. </a:t>
            </a:r>
            <a:r>
              <a:rPr lang="ru-RU" sz="2800" dirty="0" err="1" smtClean="0"/>
              <a:t>Конаржевский</a:t>
            </a:r>
            <a:r>
              <a:rPr lang="ru-RU" sz="2800" dirty="0" smtClean="0"/>
              <a:t>. Анализ урока. – М.: НОУ «Центр «Педагогический поиск», 2013. – 240 с.</a:t>
            </a:r>
          </a:p>
          <a:p>
            <a:r>
              <a:rPr lang="ru-RU" sz="2800" dirty="0" smtClean="0"/>
              <a:t>И.М. </a:t>
            </a:r>
            <a:r>
              <a:rPr lang="ru-RU" sz="2800" dirty="0" err="1" smtClean="0"/>
              <a:t>Логвинова</a:t>
            </a:r>
            <a:r>
              <a:rPr lang="ru-RU" sz="2800" dirty="0" smtClean="0"/>
              <a:t>, Г.Л. </a:t>
            </a:r>
            <a:r>
              <a:rPr lang="ru-RU" sz="2800" dirty="0" err="1" smtClean="0"/>
              <a:t>Копотева</a:t>
            </a:r>
            <a:r>
              <a:rPr lang="ru-RU" sz="2800" dirty="0" smtClean="0"/>
              <a:t>. Конструирование технологической карты урока в соответствии с требованиями ФГОС. // Журнал «Управление начальной школой». – № 12, 2011.</a:t>
            </a:r>
          </a:p>
          <a:p>
            <a:r>
              <a:rPr lang="ru-RU" sz="2800" dirty="0" smtClean="0"/>
              <a:t>Формирование универсальных учебных действий в основной школе: от действия к мысли. Система заданий: пособие для учителя / </a:t>
            </a:r>
            <a:r>
              <a:rPr lang="en-US" sz="2800" dirty="0" smtClean="0"/>
              <a:t>[</a:t>
            </a:r>
            <a:r>
              <a:rPr lang="ru-RU" sz="2800" dirty="0" smtClean="0"/>
              <a:t>А.Г. </a:t>
            </a:r>
            <a:r>
              <a:rPr lang="ru-RU" sz="2800" dirty="0" err="1" smtClean="0"/>
              <a:t>Асмолов</a:t>
            </a:r>
            <a:r>
              <a:rPr lang="ru-RU" sz="2800" dirty="0" smtClean="0"/>
              <a:t>, Г.В. </a:t>
            </a:r>
            <a:r>
              <a:rPr lang="ru-RU" sz="2800" dirty="0" err="1" smtClean="0"/>
              <a:t>Бурменская</a:t>
            </a:r>
            <a:r>
              <a:rPr lang="ru-RU" sz="2800" dirty="0" smtClean="0"/>
              <a:t>, И.А. Володарская и др.</a:t>
            </a:r>
            <a:r>
              <a:rPr lang="en-US" sz="2800" dirty="0" smtClean="0"/>
              <a:t>]</a:t>
            </a:r>
            <a:r>
              <a:rPr lang="ru-RU" sz="2800" dirty="0" smtClean="0"/>
              <a:t>. – М.: Просвещение, 2011. – 159 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61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476672"/>
            <a:ext cx="8568952" cy="6381328"/>
          </a:xfrm>
        </p:spPr>
        <p:txBody>
          <a:bodyPr/>
          <a:lstStyle/>
          <a:p>
            <a:pPr marL="0" indent="0">
              <a:buNone/>
            </a:pPr>
            <a:r>
              <a:rPr lang="ru-RU" sz="4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Урок</a:t>
            </a:r>
            <a:r>
              <a:rPr lang="ru-RU" sz="4600" dirty="0" smtClean="0"/>
              <a:t> </a:t>
            </a:r>
            <a:r>
              <a:rPr lang="ru-RU" sz="4600" dirty="0"/>
              <a:t>– клеточка педагогического процесса. В нем, как солнце в капле воды, отражаются все его стороны. </a:t>
            </a:r>
            <a:r>
              <a:rPr lang="ru-RU" sz="4600" dirty="0" smtClean="0"/>
              <a:t>Если не вся, то значительная часть педагогики концентрируется в уроке. </a:t>
            </a:r>
          </a:p>
          <a:p>
            <a:pPr marL="0" indent="0" algn="r">
              <a:buNone/>
            </a:pPr>
            <a:r>
              <a:rPr lang="ru-RU" altLang="ru-RU" i="1" dirty="0" smtClean="0"/>
              <a:t>М.Н. </a:t>
            </a:r>
            <a:r>
              <a:rPr lang="ru-RU" altLang="ru-RU" i="1" dirty="0" err="1"/>
              <a:t>Скаткин</a:t>
            </a:r>
            <a:r>
              <a:rPr lang="ru-RU" altLang="ru-RU" i="1" dirty="0"/>
              <a:t> </a:t>
            </a:r>
          </a:p>
          <a:p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pPr algn="ctr"/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ТРИЕДИНАЯ ЦЕЛЬ УРОКА</a:t>
            </a:r>
            <a:endParaRPr lang="ru-RU" sz="4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781952"/>
              </p:ext>
            </p:extLst>
          </p:nvPr>
        </p:nvGraphicFramePr>
        <p:xfrm>
          <a:off x="3419872" y="836712"/>
          <a:ext cx="572412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467544" y="3429000"/>
            <a:ext cx="3008313" cy="3429000"/>
          </a:xfrm>
        </p:spPr>
        <p:txBody>
          <a:bodyPr/>
          <a:lstStyle/>
          <a:p>
            <a:r>
              <a:rPr lang="ru-RU" sz="3200" dirty="0" smtClean="0"/>
              <a:t>«Ребенок развивается, воспитываясь и обучаясь …»</a:t>
            </a:r>
          </a:p>
          <a:p>
            <a:pPr algn="r"/>
            <a:endParaRPr lang="ru-RU" sz="2000" i="1" dirty="0" smtClean="0"/>
          </a:p>
          <a:p>
            <a:pPr algn="r"/>
            <a:r>
              <a:rPr lang="ru-RU" sz="2000" i="1" dirty="0" smtClean="0"/>
              <a:t>В.В</a:t>
            </a:r>
            <a:r>
              <a:rPr lang="ru-RU" sz="2000" i="1" dirty="0"/>
              <a:t>. Давыдов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9226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23A9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Планируемые результаты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823A9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118157"/>
              </p:ext>
            </p:extLst>
          </p:nvPr>
        </p:nvGraphicFramePr>
        <p:xfrm>
          <a:off x="107504" y="980728"/>
          <a:ext cx="892899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767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23A9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ОВЛАДЕНИЕ СИСТЕМОЙ УУД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823A9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433216"/>
              </p:ext>
            </p:extLst>
          </p:nvPr>
        </p:nvGraphicFramePr>
        <p:xfrm>
          <a:off x="179512" y="1124744"/>
          <a:ext cx="878497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216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 eaLnBrk="1" hangingPunct="1"/>
            <a:r>
              <a:rPr lang="ru-RU" alt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23A9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ТЕХНОЛОГИЧЕКАЯ КАРТА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9144000" cy="594928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dirty="0" smtClean="0"/>
              <a:t>обобщенно-графическое выражение сценария урока, основа его проектирования, средство представления индивидуальных методов работы;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dirty="0" smtClean="0"/>
              <a:t> современная форма планирования педагогического взаимодействия учителя и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246478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23A9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Технологическая карта урока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823A9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465997"/>
              </p:ext>
            </p:extLst>
          </p:nvPr>
        </p:nvGraphicFramePr>
        <p:xfrm>
          <a:off x="0" y="765175"/>
          <a:ext cx="9144000" cy="57609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228080"/>
                <a:gridCol w="803920"/>
                <a:gridCol w="1016000"/>
                <a:gridCol w="1016000"/>
                <a:gridCol w="1016000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Деятельность</a:t>
                      </a:r>
                      <a:r>
                        <a:rPr lang="ru-RU" b="1" baseline="0" dirty="0" smtClean="0"/>
                        <a:t> учителя</a:t>
                      </a:r>
                      <a:endParaRPr lang="ru-RU" b="1" dirty="0"/>
                    </a:p>
                  </a:txBody>
                  <a:tcPr vert="vert270" anchor="ctr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Деятельность обучающихся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Познавательная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Коммуникативная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Регулятивная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Личностная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31650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Осуществляемые действия</a:t>
                      </a:r>
                      <a:endParaRPr lang="ru-RU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Формируемые способы деятельности</a:t>
                      </a:r>
                      <a:endParaRPr lang="ru-RU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Осуществляемые действия</a:t>
                      </a:r>
                      <a:endParaRPr lang="ru-RU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Формируемые способы деятельности</a:t>
                      </a:r>
                      <a:endParaRPr lang="ru-RU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Осуществляемые действия</a:t>
                      </a:r>
                      <a:endParaRPr lang="ru-RU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Формируемые способы деятельности</a:t>
                      </a:r>
                      <a:endParaRPr lang="ru-RU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Осуществляемые действия</a:t>
                      </a:r>
                      <a:endParaRPr lang="ru-RU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Формируемые способы деятельности</a:t>
                      </a:r>
                      <a:endParaRPr lang="ru-RU" dirty="0"/>
                    </a:p>
                  </a:txBody>
                  <a:tcPr vert="vert27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</a:t>
                      </a:r>
                      <a:endParaRPr lang="ru-RU" b="1" dirty="0"/>
                    </a:p>
                  </a:txBody>
                  <a:tcPr anchor="ctr"/>
                </a:tc>
              </a:tr>
              <a:tr h="370840">
                <a:tc gridSpan="9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Этап урока 1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Этап урока 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04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786210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Тема урока: «Углекислый газ и его свойства»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320480"/>
          </a:xfrm>
        </p:spPr>
        <p:txBody>
          <a:bodyPr/>
          <a:lstStyle/>
          <a:p>
            <a:r>
              <a:rPr lang="ru-RU" sz="3600" b="1" dirty="0"/>
              <a:t>Класс:</a:t>
            </a:r>
            <a:r>
              <a:rPr lang="ru-RU" sz="3600" dirty="0"/>
              <a:t> 8</a:t>
            </a:r>
            <a:endParaRPr lang="ru-RU" sz="3600" b="1" dirty="0" smtClean="0"/>
          </a:p>
          <a:p>
            <a:r>
              <a:rPr lang="ru-RU" sz="3600" b="1" dirty="0" smtClean="0"/>
              <a:t>Автор </a:t>
            </a:r>
            <a:r>
              <a:rPr lang="ru-RU" sz="3600" b="1" dirty="0"/>
              <a:t>УМК:</a:t>
            </a:r>
            <a:r>
              <a:rPr lang="ru-RU" sz="3600" dirty="0"/>
              <a:t> П.А. </a:t>
            </a:r>
            <a:r>
              <a:rPr lang="ru-RU" sz="3600" dirty="0" err="1"/>
              <a:t>Оржековский</a:t>
            </a:r>
            <a:r>
              <a:rPr lang="ru-RU" sz="3600" dirty="0"/>
              <a:t>, Л.М. Мещерякова, М.М. </a:t>
            </a:r>
            <a:r>
              <a:rPr lang="ru-RU" sz="3600" dirty="0" err="1"/>
              <a:t>Шалашова</a:t>
            </a:r>
            <a:r>
              <a:rPr lang="ru-RU" sz="3600" dirty="0"/>
              <a:t> </a:t>
            </a:r>
            <a:endParaRPr lang="ru-RU" sz="3600" dirty="0" smtClean="0"/>
          </a:p>
          <a:p>
            <a:r>
              <a:rPr lang="ru-RU" sz="3600" b="1" dirty="0"/>
              <a:t>Тип урока:</a:t>
            </a:r>
            <a:r>
              <a:rPr lang="ru-RU" sz="3600" dirty="0"/>
              <a:t> изучение нового материала</a:t>
            </a:r>
          </a:p>
        </p:txBody>
      </p:sp>
    </p:spTree>
    <p:extLst>
      <p:ext uri="{BB962C8B-B14F-4D97-AF65-F5344CB8AC3E}">
        <p14:creationId xmlns:p14="http://schemas.microsoft.com/office/powerpoint/2010/main" val="7661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Организационный этап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31721"/>
              </p:ext>
            </p:extLst>
          </p:nvPr>
        </p:nvGraphicFramePr>
        <p:xfrm>
          <a:off x="107505" y="908719"/>
          <a:ext cx="8928990" cy="583264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88231"/>
                <a:gridCol w="3384376"/>
                <a:gridCol w="3456383"/>
              </a:tblGrid>
              <a:tr h="542965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Деятельность</a:t>
                      </a:r>
                      <a:r>
                        <a:rPr lang="ru-RU" baseline="0" dirty="0" smtClean="0"/>
                        <a:t> учителя</a:t>
                      </a:r>
                      <a:endParaRPr lang="ru-RU" b="1" dirty="0" smtClean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Деятельность обучающихся</a:t>
                      </a:r>
                      <a:endParaRPr lang="ru-RU" b="1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2965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Личностная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0099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Осуществляемые действия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Формируемые личностные качества и способы деятельности</a:t>
                      </a:r>
                    </a:p>
                  </a:txBody>
                  <a:tcPr anchor="ctr"/>
                </a:tc>
              </a:tr>
              <a:tr h="7069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Приветствие учащихся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Приветствие учителя стоя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Взаимное уважение</a:t>
                      </a:r>
                      <a:endParaRPr lang="ru-RU" dirty="0"/>
                    </a:p>
                  </a:txBody>
                  <a:tcPr/>
                </a:tc>
              </a:tr>
              <a:tr h="10099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Определение отсутствующих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Перекличка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Гуманизм, учебная дисциплина, позитивное отношение к школе и учителю</a:t>
                      </a:r>
                      <a:endParaRPr lang="ru-RU" dirty="0"/>
                    </a:p>
                  </a:txBody>
                  <a:tcPr/>
                </a:tc>
              </a:tr>
              <a:tr h="10099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Проверка готовности учащихся к уроку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Проверка наличия материалов и инструментов, необходимых для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Учебная дисциплина, готовность к учебно-познавательной деятельности</a:t>
                      </a:r>
                      <a:endParaRPr lang="ru-RU" dirty="0"/>
                    </a:p>
                  </a:txBody>
                  <a:tcPr/>
                </a:tc>
              </a:tr>
              <a:tr h="10099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Проверка готовности кабинета к уроку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Проверка готовности классной доски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мебели к уроку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Ответственное отношение к учению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58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d_0036_slide">
  <a:themeElements>
    <a:clrScheme name="Тема Office 1">
      <a:dk1>
        <a:srgbClr val="000000"/>
      </a:dk1>
      <a:lt1>
        <a:srgbClr val="E6E6FA"/>
      </a:lt1>
      <a:dk2>
        <a:srgbClr val="000000"/>
      </a:dk2>
      <a:lt2>
        <a:srgbClr val="969696"/>
      </a:lt2>
      <a:accent1>
        <a:srgbClr val="9492EF"/>
      </a:accent1>
      <a:accent2>
        <a:srgbClr val="63D2F8"/>
      </a:accent2>
      <a:accent3>
        <a:srgbClr val="F0F0FC"/>
      </a:accent3>
      <a:accent4>
        <a:srgbClr val="000000"/>
      </a:accent4>
      <a:accent5>
        <a:srgbClr val="C8C7F6"/>
      </a:accent5>
      <a:accent6>
        <a:srgbClr val="59BEE1"/>
      </a:accent6>
      <a:hlink>
        <a:srgbClr val="2120AD"/>
      </a:hlink>
      <a:folHlink>
        <a:srgbClr val="292C6B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E6E6FA"/>
        </a:lt1>
        <a:dk2>
          <a:srgbClr val="000000"/>
        </a:dk2>
        <a:lt2>
          <a:srgbClr val="969696"/>
        </a:lt2>
        <a:accent1>
          <a:srgbClr val="9492EF"/>
        </a:accent1>
        <a:accent2>
          <a:srgbClr val="63D2F8"/>
        </a:accent2>
        <a:accent3>
          <a:srgbClr val="F0F0FC"/>
        </a:accent3>
        <a:accent4>
          <a:srgbClr val="000000"/>
        </a:accent4>
        <a:accent5>
          <a:srgbClr val="C8C7F6"/>
        </a:accent5>
        <a:accent6>
          <a:srgbClr val="59BEE1"/>
        </a:accent6>
        <a:hlink>
          <a:srgbClr val="2120AD"/>
        </a:hlink>
        <a:folHlink>
          <a:srgbClr val="292C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E6E6FA"/>
        </a:lt1>
        <a:dk2>
          <a:srgbClr val="000000"/>
        </a:dk2>
        <a:lt2>
          <a:srgbClr val="969696"/>
        </a:lt2>
        <a:accent1>
          <a:srgbClr val="8181FF"/>
        </a:accent1>
        <a:accent2>
          <a:srgbClr val="81C0FF"/>
        </a:accent2>
        <a:accent3>
          <a:srgbClr val="F0F0FC"/>
        </a:accent3>
        <a:accent4>
          <a:srgbClr val="000000"/>
        </a:accent4>
        <a:accent5>
          <a:srgbClr val="C1C1FF"/>
        </a:accent5>
        <a:accent6>
          <a:srgbClr val="74AEE7"/>
        </a:accent6>
        <a:hlink>
          <a:srgbClr val="C54DFF"/>
        </a:hlink>
        <a:folHlink>
          <a:srgbClr val="228A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E6E6FA"/>
        </a:lt1>
        <a:dk2>
          <a:srgbClr val="000000"/>
        </a:dk2>
        <a:lt2>
          <a:srgbClr val="969696"/>
        </a:lt2>
        <a:accent1>
          <a:srgbClr val="FFE667"/>
        </a:accent1>
        <a:accent2>
          <a:srgbClr val="E5CA7C"/>
        </a:accent2>
        <a:accent3>
          <a:srgbClr val="F0F0FC"/>
        </a:accent3>
        <a:accent4>
          <a:srgbClr val="000000"/>
        </a:accent4>
        <a:accent5>
          <a:srgbClr val="FFF0B8"/>
        </a:accent5>
        <a:accent6>
          <a:srgbClr val="CFB770"/>
        </a:accent6>
        <a:hlink>
          <a:srgbClr val="FF8C19"/>
        </a:hlink>
        <a:folHlink>
          <a:srgbClr val="191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E6E6FA"/>
        </a:lt1>
        <a:dk2>
          <a:srgbClr val="000000"/>
        </a:dk2>
        <a:lt2>
          <a:srgbClr val="969696"/>
        </a:lt2>
        <a:accent1>
          <a:srgbClr val="A1E170"/>
        </a:accent1>
        <a:accent2>
          <a:srgbClr val="DEC468"/>
        </a:accent2>
        <a:accent3>
          <a:srgbClr val="F0F0FC"/>
        </a:accent3>
        <a:accent4>
          <a:srgbClr val="000000"/>
        </a:accent4>
        <a:accent5>
          <a:srgbClr val="CDEEBB"/>
        </a:accent5>
        <a:accent6>
          <a:srgbClr val="C9B15E"/>
        </a:accent6>
        <a:hlink>
          <a:srgbClr val="5F5FDD"/>
        </a:hlink>
        <a:folHlink>
          <a:srgbClr val="DC4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492EF"/>
        </a:accent1>
        <a:accent2>
          <a:srgbClr val="63D2F8"/>
        </a:accent2>
        <a:accent3>
          <a:srgbClr val="FFFFFF"/>
        </a:accent3>
        <a:accent4>
          <a:srgbClr val="000000"/>
        </a:accent4>
        <a:accent5>
          <a:srgbClr val="C8C7F6"/>
        </a:accent5>
        <a:accent6>
          <a:srgbClr val="59BEE1"/>
        </a:accent6>
        <a:hlink>
          <a:srgbClr val="2120AD"/>
        </a:hlink>
        <a:folHlink>
          <a:srgbClr val="292C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181FF"/>
        </a:accent1>
        <a:accent2>
          <a:srgbClr val="81C0FF"/>
        </a:accent2>
        <a:accent3>
          <a:srgbClr val="FFFFFF"/>
        </a:accent3>
        <a:accent4>
          <a:srgbClr val="000000"/>
        </a:accent4>
        <a:accent5>
          <a:srgbClr val="C1C1FF"/>
        </a:accent5>
        <a:accent6>
          <a:srgbClr val="74AEE7"/>
        </a:accent6>
        <a:hlink>
          <a:srgbClr val="C54DFF"/>
        </a:hlink>
        <a:folHlink>
          <a:srgbClr val="228A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E667"/>
        </a:accent1>
        <a:accent2>
          <a:srgbClr val="E5CA7C"/>
        </a:accent2>
        <a:accent3>
          <a:srgbClr val="FFFFFF"/>
        </a:accent3>
        <a:accent4>
          <a:srgbClr val="000000"/>
        </a:accent4>
        <a:accent5>
          <a:srgbClr val="FFF0B8"/>
        </a:accent5>
        <a:accent6>
          <a:srgbClr val="CFB770"/>
        </a:accent6>
        <a:hlink>
          <a:srgbClr val="FF8C19"/>
        </a:hlink>
        <a:folHlink>
          <a:srgbClr val="191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1E170"/>
        </a:accent1>
        <a:accent2>
          <a:srgbClr val="DEC468"/>
        </a:accent2>
        <a:accent3>
          <a:srgbClr val="FFFFFF"/>
        </a:accent3>
        <a:accent4>
          <a:srgbClr val="000000"/>
        </a:accent4>
        <a:accent5>
          <a:srgbClr val="CDEEBB"/>
        </a:accent5>
        <a:accent6>
          <a:srgbClr val="C9B15E"/>
        </a:accent6>
        <a:hlink>
          <a:srgbClr val="5F5FDD"/>
        </a:hlink>
        <a:folHlink>
          <a:srgbClr val="DC4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ind_0036_slide</Template>
  <TotalTime>302</TotalTime>
  <Words>670</Words>
  <Application>Microsoft Office PowerPoint</Application>
  <PresentationFormat>Экран (4:3)</PresentationFormat>
  <Paragraphs>182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ind_0036_slide</vt:lpstr>
      <vt:lpstr>Проектирование урока химии в основной школе в соответствии с требованиями ФГОС</vt:lpstr>
      <vt:lpstr>Презентация PowerPoint</vt:lpstr>
      <vt:lpstr>ТРИЕДИНАЯ ЦЕЛЬ УРОКА</vt:lpstr>
      <vt:lpstr>Планируемые результаты</vt:lpstr>
      <vt:lpstr>ОВЛАДЕНИЕ СИСТЕМОЙ УУД </vt:lpstr>
      <vt:lpstr>ТЕХНОЛОГИЧЕКАЯ КАРТА</vt:lpstr>
      <vt:lpstr>Технологическая карта урока</vt:lpstr>
      <vt:lpstr>Тема урока: «Углекислый газ и его свойства»</vt:lpstr>
      <vt:lpstr>Организационный этап</vt:lpstr>
      <vt:lpstr>Этап подготовки учащихся к активной УПД</vt:lpstr>
      <vt:lpstr>Этап подготовки учащихся к активной УПД</vt:lpstr>
      <vt:lpstr>Этап подготовки учащихся к активной УПД</vt:lpstr>
      <vt:lpstr>Этап подготовки учащихся к активной УПД</vt:lpstr>
      <vt:lpstr>Анализ деятельности учителя</vt:lpstr>
      <vt:lpstr>Презентация PowerPoint</vt:lpstr>
      <vt:lpstr>ЛИТЕРАТУРА</vt:lpstr>
    </vt:vector>
  </TitlesOfParts>
  <Company>Twoja nazwa firmy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ppsworld.ru</dc:creator>
  <cp:lastModifiedBy>user</cp:lastModifiedBy>
  <cp:revision>16</cp:revision>
  <dcterms:created xsi:type="dcterms:W3CDTF">2012-12-02T11:28:01Z</dcterms:created>
  <dcterms:modified xsi:type="dcterms:W3CDTF">2014-04-20T21:29:08Z</dcterms:modified>
</cp:coreProperties>
</file>