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1"/>
  </p:notesMasterIdLst>
  <p:sldIdLst>
    <p:sldId id="256" r:id="rId3"/>
    <p:sldId id="261" r:id="rId4"/>
    <p:sldId id="270" r:id="rId5"/>
    <p:sldId id="260" r:id="rId6"/>
    <p:sldId id="271" r:id="rId7"/>
    <p:sldId id="269" r:id="rId8"/>
    <p:sldId id="268" r:id="rId9"/>
    <p:sldId id="277" r:id="rId10"/>
    <p:sldId id="278" r:id="rId11"/>
    <p:sldId id="283" r:id="rId12"/>
    <p:sldId id="282" r:id="rId13"/>
    <p:sldId id="281" r:id="rId14"/>
    <p:sldId id="272" r:id="rId15"/>
    <p:sldId id="273" r:id="rId16"/>
    <p:sldId id="274" r:id="rId17"/>
    <p:sldId id="275" r:id="rId18"/>
    <p:sldId id="257" r:id="rId19"/>
    <p:sldId id="28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00"/>
  </p:normalViewPr>
  <p:slideViewPr>
    <p:cSldViewPr snapToGrid="0">
      <p:cViewPr>
        <p:scale>
          <a:sx n="76" d="100"/>
          <a:sy n="76" d="100"/>
        </p:scale>
        <p:origin x="-12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722DE-A6C9-4069-B071-96030D08629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0C6225-A2F2-45C7-A47B-79B55CE85F01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ФГОС</a:t>
          </a:r>
          <a:endParaRPr lang="ru-RU" b="1" dirty="0">
            <a:solidFill>
              <a:schemeClr val="tx1"/>
            </a:solidFill>
          </a:endParaRPr>
        </a:p>
      </dgm:t>
    </dgm:pt>
    <dgm:pt modelId="{06596ADB-3493-4D89-ACE0-8AE680AA3EE7}" type="parTrans" cxnId="{70D54C32-4E35-440C-8DA5-4C754465FFF6}">
      <dgm:prSet/>
      <dgm:spPr/>
      <dgm:t>
        <a:bodyPr/>
        <a:lstStyle/>
        <a:p>
          <a:endParaRPr lang="ru-RU"/>
        </a:p>
      </dgm:t>
    </dgm:pt>
    <dgm:pt modelId="{15FAFE27-5F26-4FC2-BC6B-DCD814E860BE}" type="sibTrans" cxnId="{70D54C32-4E35-440C-8DA5-4C754465FFF6}">
      <dgm:prSet/>
      <dgm:spPr/>
      <dgm:t>
        <a:bodyPr/>
        <a:lstStyle/>
        <a:p>
          <a:endParaRPr lang="ru-RU"/>
        </a:p>
      </dgm:t>
    </dgm:pt>
    <dgm:pt modelId="{0C892A13-596C-4BB3-A8DC-5FCE4DA144D3}">
      <dgm:prSet phldrT="[Текст]" custT="1"/>
      <dgm:spPr/>
      <dgm:t>
        <a:bodyPr/>
        <a:lstStyle/>
        <a:p>
          <a:r>
            <a:rPr lang="ru-RU" sz="1800" dirty="0" smtClean="0"/>
            <a:t>ЛИЧНОСТЫЕ РЕЗУЛЬТАТЫ</a:t>
          </a:r>
          <a:endParaRPr lang="ru-RU" sz="1800" dirty="0"/>
        </a:p>
      </dgm:t>
    </dgm:pt>
    <dgm:pt modelId="{614D8B88-8A8E-4F6C-8C8A-F57F57E0049C}" type="parTrans" cxnId="{35D18822-7356-454E-91B4-6B8382224A18}">
      <dgm:prSet/>
      <dgm:spPr/>
      <dgm:t>
        <a:bodyPr/>
        <a:lstStyle/>
        <a:p>
          <a:endParaRPr lang="ru-RU"/>
        </a:p>
      </dgm:t>
    </dgm:pt>
    <dgm:pt modelId="{10DF768D-3B67-4B3E-8D3F-A41459930439}" type="sibTrans" cxnId="{35D18822-7356-454E-91B4-6B8382224A18}">
      <dgm:prSet/>
      <dgm:spPr/>
      <dgm:t>
        <a:bodyPr/>
        <a:lstStyle/>
        <a:p>
          <a:endParaRPr lang="ru-RU"/>
        </a:p>
      </dgm:t>
    </dgm:pt>
    <dgm:pt modelId="{B8906745-600B-414A-94E1-4E952B8E3CB4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Системно-</a:t>
          </a:r>
          <a:r>
            <a:rPr lang="ru-RU" b="1" dirty="0" err="1" smtClean="0">
              <a:solidFill>
                <a:schemeClr val="tx1"/>
              </a:solidFill>
            </a:rPr>
            <a:t>деятельностный</a:t>
          </a:r>
          <a:r>
            <a:rPr lang="ru-RU" b="1" dirty="0" smtClean="0">
              <a:solidFill>
                <a:schemeClr val="tx1"/>
              </a:solidFill>
            </a:rPr>
            <a:t> подход</a:t>
          </a:r>
          <a:endParaRPr lang="ru-RU" b="1" dirty="0">
            <a:solidFill>
              <a:schemeClr val="tx1"/>
            </a:solidFill>
          </a:endParaRPr>
        </a:p>
      </dgm:t>
    </dgm:pt>
    <dgm:pt modelId="{A18B3618-9FFC-4F6C-A6E0-15520378F53C}" type="parTrans" cxnId="{0A6E0976-1766-459B-97F2-90C7F701A5AD}">
      <dgm:prSet/>
      <dgm:spPr/>
      <dgm:t>
        <a:bodyPr/>
        <a:lstStyle/>
        <a:p>
          <a:endParaRPr lang="ru-RU"/>
        </a:p>
      </dgm:t>
    </dgm:pt>
    <dgm:pt modelId="{65DC07C7-8993-49AC-A1B7-FC9059E985AF}" type="sibTrans" cxnId="{0A6E0976-1766-459B-97F2-90C7F701A5AD}">
      <dgm:prSet/>
      <dgm:spPr/>
      <dgm:t>
        <a:bodyPr/>
        <a:lstStyle/>
        <a:p>
          <a:endParaRPr lang="ru-RU"/>
        </a:p>
      </dgm:t>
    </dgm:pt>
    <dgm:pt modelId="{66B1B324-A667-4DC7-9CB1-8F986F3327AE}">
      <dgm:prSet phldrT="[Текст]" custT="1"/>
      <dgm:spPr/>
      <dgm:t>
        <a:bodyPr/>
        <a:lstStyle/>
        <a:p>
          <a:r>
            <a:rPr lang="ru-RU" sz="1800" b="0" i="0" dirty="0" smtClean="0"/>
            <a:t>главный результат образования - это не отдельные знания, умения и навыки, а способность и готовность человека к эффективной и продуктивной деятельности в различных социально-значимых ситуациях</a:t>
          </a:r>
          <a:endParaRPr lang="ru-RU" sz="1800" dirty="0"/>
        </a:p>
      </dgm:t>
    </dgm:pt>
    <dgm:pt modelId="{1477ECDE-15CA-4564-B7F9-FA77642F4B42}" type="parTrans" cxnId="{69055750-A081-4B1A-8C32-A1D35B2F4ED4}">
      <dgm:prSet/>
      <dgm:spPr/>
      <dgm:t>
        <a:bodyPr/>
        <a:lstStyle/>
        <a:p>
          <a:endParaRPr lang="ru-RU"/>
        </a:p>
      </dgm:t>
    </dgm:pt>
    <dgm:pt modelId="{87D6541A-89B2-4BAE-8F8A-448C4B4A5B2E}" type="sibTrans" cxnId="{69055750-A081-4B1A-8C32-A1D35B2F4ED4}">
      <dgm:prSet/>
      <dgm:spPr/>
      <dgm:t>
        <a:bodyPr/>
        <a:lstStyle/>
        <a:p>
          <a:endParaRPr lang="ru-RU"/>
        </a:p>
      </dgm:t>
    </dgm:pt>
    <dgm:pt modelId="{3D854505-D4B6-4B70-923B-0DCC4C86D79F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Формирование УУД</a:t>
          </a:r>
          <a:endParaRPr lang="ru-RU" b="1" dirty="0">
            <a:solidFill>
              <a:schemeClr val="tx1"/>
            </a:solidFill>
          </a:endParaRPr>
        </a:p>
      </dgm:t>
    </dgm:pt>
    <dgm:pt modelId="{22E7657E-B5CF-4A42-86FA-8770D0D9D432}" type="parTrans" cxnId="{0A01C244-4F57-4E2E-A886-D6F1C265AAFD}">
      <dgm:prSet/>
      <dgm:spPr/>
      <dgm:t>
        <a:bodyPr/>
        <a:lstStyle/>
        <a:p>
          <a:endParaRPr lang="ru-RU"/>
        </a:p>
      </dgm:t>
    </dgm:pt>
    <dgm:pt modelId="{8BF20C69-9DD3-47A3-890B-F79F8CB8A2F5}" type="sibTrans" cxnId="{0A01C244-4F57-4E2E-A886-D6F1C265AAFD}">
      <dgm:prSet/>
      <dgm:spPr/>
      <dgm:t>
        <a:bodyPr/>
        <a:lstStyle/>
        <a:p>
          <a:endParaRPr lang="ru-RU"/>
        </a:p>
      </dgm:t>
    </dgm:pt>
    <dgm:pt modelId="{6B569C82-839C-41F6-B294-5EC0AD396D9F}">
      <dgm:prSet phldrT="[Текст]" custT="1"/>
      <dgm:spPr/>
      <dgm:t>
        <a:bodyPr/>
        <a:lstStyle/>
        <a:p>
          <a:r>
            <a:rPr lang="ru-RU" sz="1800" dirty="0" smtClean="0"/>
            <a:t>Личностные УУД</a:t>
          </a:r>
          <a:endParaRPr lang="ru-RU" sz="1800" dirty="0"/>
        </a:p>
      </dgm:t>
    </dgm:pt>
    <dgm:pt modelId="{1A3DA7DD-E00F-4394-9004-557418C8F2BD}" type="parTrans" cxnId="{99B9658E-5FC4-4FF6-AC40-C069FBF21A4C}">
      <dgm:prSet/>
      <dgm:spPr/>
      <dgm:t>
        <a:bodyPr/>
        <a:lstStyle/>
        <a:p>
          <a:endParaRPr lang="ru-RU"/>
        </a:p>
      </dgm:t>
    </dgm:pt>
    <dgm:pt modelId="{FAE53A7E-B363-4354-A3C9-C1B002949C83}" type="sibTrans" cxnId="{99B9658E-5FC4-4FF6-AC40-C069FBF21A4C}">
      <dgm:prSet/>
      <dgm:spPr/>
      <dgm:t>
        <a:bodyPr/>
        <a:lstStyle/>
        <a:p>
          <a:endParaRPr lang="ru-RU"/>
        </a:p>
      </dgm:t>
    </dgm:pt>
    <dgm:pt modelId="{013F4F54-6C1B-4779-9714-8F1C43648CFA}">
      <dgm:prSet phldrT="[Текст]" custT="1"/>
      <dgm:spPr/>
      <dgm:t>
        <a:bodyPr/>
        <a:lstStyle/>
        <a:p>
          <a:r>
            <a:rPr lang="ru-RU" sz="1800" dirty="0" smtClean="0"/>
            <a:t>Регулятивные УУД</a:t>
          </a:r>
          <a:endParaRPr lang="ru-RU" sz="1800" dirty="0"/>
        </a:p>
      </dgm:t>
    </dgm:pt>
    <dgm:pt modelId="{D4DDAB06-36A3-4DFD-A20B-32D632C1E450}" type="parTrans" cxnId="{8B080973-979A-4CB3-AA50-C363FEAF9C41}">
      <dgm:prSet/>
      <dgm:spPr/>
      <dgm:t>
        <a:bodyPr/>
        <a:lstStyle/>
        <a:p>
          <a:endParaRPr lang="ru-RU"/>
        </a:p>
      </dgm:t>
    </dgm:pt>
    <dgm:pt modelId="{9B30BD55-9BC5-4BE0-AD72-2F8C57B3DF51}" type="sibTrans" cxnId="{8B080973-979A-4CB3-AA50-C363FEAF9C41}">
      <dgm:prSet/>
      <dgm:spPr/>
      <dgm:t>
        <a:bodyPr/>
        <a:lstStyle/>
        <a:p>
          <a:endParaRPr lang="ru-RU"/>
        </a:p>
      </dgm:t>
    </dgm:pt>
    <dgm:pt modelId="{2DAF8B97-2AF2-4DF2-8806-326BD0455431}">
      <dgm:prSet phldrT="[Текст]" custT="1"/>
      <dgm:spPr/>
      <dgm:t>
        <a:bodyPr/>
        <a:lstStyle/>
        <a:p>
          <a:r>
            <a:rPr lang="ru-RU" sz="1800" dirty="0" smtClean="0"/>
            <a:t>Познавательные УУД</a:t>
          </a:r>
          <a:endParaRPr lang="ru-RU" sz="1800" dirty="0"/>
        </a:p>
      </dgm:t>
    </dgm:pt>
    <dgm:pt modelId="{AF09332C-7F20-408A-B56B-A9953A12586F}" type="parTrans" cxnId="{1FD74535-E503-4EC0-89B8-F84504EEB236}">
      <dgm:prSet/>
      <dgm:spPr/>
      <dgm:t>
        <a:bodyPr/>
        <a:lstStyle/>
        <a:p>
          <a:endParaRPr lang="ru-RU"/>
        </a:p>
      </dgm:t>
    </dgm:pt>
    <dgm:pt modelId="{1DD10035-FDAC-4D01-98D7-18DBFA351750}" type="sibTrans" cxnId="{1FD74535-E503-4EC0-89B8-F84504EEB236}">
      <dgm:prSet/>
      <dgm:spPr/>
      <dgm:t>
        <a:bodyPr/>
        <a:lstStyle/>
        <a:p>
          <a:endParaRPr lang="ru-RU"/>
        </a:p>
      </dgm:t>
    </dgm:pt>
    <dgm:pt modelId="{54511852-77AB-4062-82FF-7F5B56F85EFD}">
      <dgm:prSet phldrT="[Текст]" custT="1"/>
      <dgm:spPr/>
      <dgm:t>
        <a:bodyPr/>
        <a:lstStyle/>
        <a:p>
          <a:r>
            <a:rPr lang="ru-RU" sz="1800" dirty="0" smtClean="0"/>
            <a:t>Коммуникативные УУД</a:t>
          </a:r>
          <a:endParaRPr lang="ru-RU" sz="1800" dirty="0"/>
        </a:p>
      </dgm:t>
    </dgm:pt>
    <dgm:pt modelId="{85347575-047F-48B5-859E-43D6BF0FC67A}" type="parTrans" cxnId="{507ED675-1A0A-4160-AA42-16D9284AF4FF}">
      <dgm:prSet/>
      <dgm:spPr/>
      <dgm:t>
        <a:bodyPr/>
        <a:lstStyle/>
        <a:p>
          <a:endParaRPr lang="ru-RU"/>
        </a:p>
      </dgm:t>
    </dgm:pt>
    <dgm:pt modelId="{34F9550F-31B5-466C-9F6B-A3037BAAE122}" type="sibTrans" cxnId="{507ED675-1A0A-4160-AA42-16D9284AF4FF}">
      <dgm:prSet/>
      <dgm:spPr/>
      <dgm:t>
        <a:bodyPr/>
        <a:lstStyle/>
        <a:p>
          <a:endParaRPr lang="ru-RU"/>
        </a:p>
      </dgm:t>
    </dgm:pt>
    <dgm:pt modelId="{3C8ED4FA-EF86-4E72-8002-8044E70E16C2}">
      <dgm:prSet phldrT="[Текст]" custT="1"/>
      <dgm:spPr/>
      <dgm:t>
        <a:bodyPr/>
        <a:lstStyle/>
        <a:p>
          <a:r>
            <a:rPr lang="ru-RU" sz="1800" dirty="0" smtClean="0"/>
            <a:t>МЕТАПРЕДМЕТНЫЕ РЕЗУЛЬТАТЫ</a:t>
          </a:r>
          <a:endParaRPr lang="ru-RU" sz="1800" dirty="0"/>
        </a:p>
      </dgm:t>
    </dgm:pt>
    <dgm:pt modelId="{B3C8C481-57A0-4C0D-8A79-95652E032606}" type="parTrans" cxnId="{97FBB6F0-87FD-4364-A2AB-F059B70E9092}">
      <dgm:prSet/>
      <dgm:spPr/>
      <dgm:t>
        <a:bodyPr/>
        <a:lstStyle/>
        <a:p>
          <a:endParaRPr lang="ru-RU"/>
        </a:p>
      </dgm:t>
    </dgm:pt>
    <dgm:pt modelId="{97F84983-A890-47CE-A212-C7E61DD5D82A}" type="sibTrans" cxnId="{97FBB6F0-87FD-4364-A2AB-F059B70E9092}">
      <dgm:prSet/>
      <dgm:spPr/>
      <dgm:t>
        <a:bodyPr/>
        <a:lstStyle/>
        <a:p>
          <a:endParaRPr lang="ru-RU"/>
        </a:p>
      </dgm:t>
    </dgm:pt>
    <dgm:pt modelId="{F05A791C-0493-4477-8C87-7446950303B1}">
      <dgm:prSet phldrT="[Текст]" custT="1"/>
      <dgm:spPr/>
      <dgm:t>
        <a:bodyPr/>
        <a:lstStyle/>
        <a:p>
          <a:r>
            <a:rPr lang="ru-RU" sz="1800" dirty="0" smtClean="0"/>
            <a:t>ПРЕДМЕТНЫЕ РЕЗУЛЬТАТЫ</a:t>
          </a:r>
          <a:endParaRPr lang="ru-RU" sz="1800" dirty="0"/>
        </a:p>
      </dgm:t>
    </dgm:pt>
    <dgm:pt modelId="{1799761D-5AD9-44DD-BC0B-6FF0428EDA54}" type="parTrans" cxnId="{BC3B8B64-9C1C-4D64-9F17-975832D992DB}">
      <dgm:prSet/>
      <dgm:spPr/>
      <dgm:t>
        <a:bodyPr/>
        <a:lstStyle/>
        <a:p>
          <a:endParaRPr lang="ru-RU"/>
        </a:p>
      </dgm:t>
    </dgm:pt>
    <dgm:pt modelId="{A89D3E3E-FA02-4EE7-BD0C-CCF0D2CEBF53}" type="sibTrans" cxnId="{BC3B8B64-9C1C-4D64-9F17-975832D992DB}">
      <dgm:prSet/>
      <dgm:spPr/>
      <dgm:t>
        <a:bodyPr/>
        <a:lstStyle/>
        <a:p>
          <a:endParaRPr lang="ru-RU"/>
        </a:p>
      </dgm:t>
    </dgm:pt>
    <dgm:pt modelId="{8B61425F-506E-49D2-B77B-4F3B0FC0E574}" type="pres">
      <dgm:prSet presAssocID="{794722DE-A6C9-4069-B071-96030D08629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E289ABC-C964-4064-AC37-0A92B14DC96B}" type="pres">
      <dgm:prSet presAssocID="{1D0C6225-A2F2-45C7-A47B-79B55CE85F01}" presName="composite" presStyleCnt="0"/>
      <dgm:spPr/>
    </dgm:pt>
    <dgm:pt modelId="{B29B4748-23C2-4928-9086-4E73FFA05C8C}" type="pres">
      <dgm:prSet presAssocID="{1D0C6225-A2F2-45C7-A47B-79B55CE85F01}" presName="bentUpArrow1" presStyleLbl="alignImgPlace1" presStyleIdx="0" presStyleCnt="2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A4FABAEC-E415-4C90-A64B-70E56C1D92EB}" type="pres">
      <dgm:prSet presAssocID="{1D0C6225-A2F2-45C7-A47B-79B55CE85F01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B741C-6C04-4A9A-96A2-3862EDF2B504}" type="pres">
      <dgm:prSet presAssocID="{1D0C6225-A2F2-45C7-A47B-79B55CE85F01}" presName="ChildText" presStyleLbl="revTx" presStyleIdx="0" presStyleCnt="3" custScaleX="262330" custLinFactX="4600" custLinFactNeighborX="100000" custLinFactNeighborY="-2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38424-601D-4292-AF31-28677EA21A4B}" type="pres">
      <dgm:prSet presAssocID="{15FAFE27-5F26-4FC2-BC6B-DCD814E860BE}" presName="sibTrans" presStyleCnt="0"/>
      <dgm:spPr/>
    </dgm:pt>
    <dgm:pt modelId="{19110A08-521E-4BE5-AFAF-02424704870D}" type="pres">
      <dgm:prSet presAssocID="{B8906745-600B-414A-94E1-4E952B8E3CB4}" presName="composite" presStyleCnt="0"/>
      <dgm:spPr/>
    </dgm:pt>
    <dgm:pt modelId="{15C05A93-BA40-4B44-9F7F-D4C34B105B3D}" type="pres">
      <dgm:prSet presAssocID="{B8906745-600B-414A-94E1-4E952B8E3CB4}" presName="bentUpArrow1" presStyleLbl="alignImgPlace1" presStyleIdx="1" presStyleCnt="2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6EEEBFDA-2DC9-447C-A304-75ACB82B81B3}" type="pres">
      <dgm:prSet presAssocID="{B8906745-600B-414A-94E1-4E952B8E3CB4}" presName="ParentText" presStyleLbl="node1" presStyleIdx="1" presStyleCnt="3" custScaleX="110382" custLinFactNeighborX="-13141" custLinFactNeighborY="4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003CF-F5D3-4031-B3AC-C6A16F636D87}" type="pres">
      <dgm:prSet presAssocID="{B8906745-600B-414A-94E1-4E952B8E3CB4}" presName="ChildText" presStyleLbl="revTx" presStyleIdx="1" presStyleCnt="3" custScaleX="287725" custScaleY="115635" custLinFactNeighborX="84674" custLinFactNeighborY="16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77D1D-DAF1-46EB-B77F-F6A8A6A49781}" type="pres">
      <dgm:prSet presAssocID="{65DC07C7-8993-49AC-A1B7-FC9059E985AF}" presName="sibTrans" presStyleCnt="0"/>
      <dgm:spPr/>
    </dgm:pt>
    <dgm:pt modelId="{AC7C78D2-06A7-42FC-B69C-E74BCEAD1DD9}" type="pres">
      <dgm:prSet presAssocID="{3D854505-D4B6-4B70-923B-0DCC4C86D79F}" presName="composite" presStyleCnt="0"/>
      <dgm:spPr/>
    </dgm:pt>
    <dgm:pt modelId="{A9F0CB8A-C1E4-43FB-84D9-110B7F6BC867}" type="pres">
      <dgm:prSet presAssocID="{3D854505-D4B6-4B70-923B-0DCC4C86D79F}" presName="ParentText" presStyleLbl="node1" presStyleIdx="2" presStyleCnt="3" custLinFactNeighborX="-23780" custLinFactNeighborY="218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7639D-BE53-4582-AED0-4BC934B334C1}" type="pres">
      <dgm:prSet presAssocID="{3D854505-D4B6-4B70-923B-0DCC4C86D79F}" presName="FinalChildText" presStyleLbl="revTx" presStyleIdx="2" presStyleCnt="3" custScaleX="1667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D18822-7356-454E-91B4-6B8382224A18}" srcId="{1D0C6225-A2F2-45C7-A47B-79B55CE85F01}" destId="{0C892A13-596C-4BB3-A8DC-5FCE4DA144D3}" srcOrd="0" destOrd="0" parTransId="{614D8B88-8A8E-4F6C-8C8A-F57F57E0049C}" sibTransId="{10DF768D-3B67-4B3E-8D3F-A41459930439}"/>
    <dgm:cxn modelId="{8B080973-979A-4CB3-AA50-C363FEAF9C41}" srcId="{3D854505-D4B6-4B70-923B-0DCC4C86D79F}" destId="{013F4F54-6C1B-4779-9714-8F1C43648CFA}" srcOrd="1" destOrd="0" parTransId="{D4DDAB06-36A3-4DFD-A20B-32D632C1E450}" sibTransId="{9B30BD55-9BC5-4BE0-AD72-2F8C57B3DF51}"/>
    <dgm:cxn modelId="{0E9918F6-8BBE-4681-944C-DDEB7D055BAE}" type="presOf" srcId="{6B569C82-839C-41F6-B294-5EC0AD396D9F}" destId="{3CA7639D-BE53-4582-AED0-4BC934B334C1}" srcOrd="0" destOrd="0" presId="urn:microsoft.com/office/officeart/2005/8/layout/StepDownProcess"/>
    <dgm:cxn modelId="{1FD74535-E503-4EC0-89B8-F84504EEB236}" srcId="{3D854505-D4B6-4B70-923B-0DCC4C86D79F}" destId="{2DAF8B97-2AF2-4DF2-8806-326BD0455431}" srcOrd="2" destOrd="0" parTransId="{AF09332C-7F20-408A-B56B-A9953A12586F}" sibTransId="{1DD10035-FDAC-4D01-98D7-18DBFA351750}"/>
    <dgm:cxn modelId="{B28450D3-C8AD-41A7-BEFB-CB4ECF43DCB8}" type="presOf" srcId="{0C892A13-596C-4BB3-A8DC-5FCE4DA144D3}" destId="{8E5B741C-6C04-4A9A-96A2-3862EDF2B504}" srcOrd="0" destOrd="0" presId="urn:microsoft.com/office/officeart/2005/8/layout/StepDownProcess"/>
    <dgm:cxn modelId="{99B9658E-5FC4-4FF6-AC40-C069FBF21A4C}" srcId="{3D854505-D4B6-4B70-923B-0DCC4C86D79F}" destId="{6B569C82-839C-41F6-B294-5EC0AD396D9F}" srcOrd="0" destOrd="0" parTransId="{1A3DA7DD-E00F-4394-9004-557418C8F2BD}" sibTransId="{FAE53A7E-B363-4354-A3C9-C1B002949C83}"/>
    <dgm:cxn modelId="{BC3B8B64-9C1C-4D64-9F17-975832D992DB}" srcId="{1D0C6225-A2F2-45C7-A47B-79B55CE85F01}" destId="{F05A791C-0493-4477-8C87-7446950303B1}" srcOrd="2" destOrd="0" parTransId="{1799761D-5AD9-44DD-BC0B-6FF0428EDA54}" sibTransId="{A89D3E3E-FA02-4EE7-BD0C-CCF0D2CEBF53}"/>
    <dgm:cxn modelId="{97FBB6F0-87FD-4364-A2AB-F059B70E9092}" srcId="{1D0C6225-A2F2-45C7-A47B-79B55CE85F01}" destId="{3C8ED4FA-EF86-4E72-8002-8044E70E16C2}" srcOrd="1" destOrd="0" parTransId="{B3C8C481-57A0-4C0D-8A79-95652E032606}" sibTransId="{97F84983-A890-47CE-A212-C7E61DD5D82A}"/>
    <dgm:cxn modelId="{3BD62A3F-6213-4C3A-A486-A6556E34A036}" type="presOf" srcId="{013F4F54-6C1B-4779-9714-8F1C43648CFA}" destId="{3CA7639D-BE53-4582-AED0-4BC934B334C1}" srcOrd="0" destOrd="1" presId="urn:microsoft.com/office/officeart/2005/8/layout/StepDownProcess"/>
    <dgm:cxn modelId="{05406B6D-DA5B-4FCE-B9C5-07D514412069}" type="presOf" srcId="{F05A791C-0493-4477-8C87-7446950303B1}" destId="{8E5B741C-6C04-4A9A-96A2-3862EDF2B504}" srcOrd="0" destOrd="2" presId="urn:microsoft.com/office/officeart/2005/8/layout/StepDownProcess"/>
    <dgm:cxn modelId="{FAEE888E-8166-4F38-9D40-9044305D8C74}" type="presOf" srcId="{1D0C6225-A2F2-45C7-A47B-79B55CE85F01}" destId="{A4FABAEC-E415-4C90-A64B-70E56C1D92EB}" srcOrd="0" destOrd="0" presId="urn:microsoft.com/office/officeart/2005/8/layout/StepDownProcess"/>
    <dgm:cxn modelId="{507ED675-1A0A-4160-AA42-16D9284AF4FF}" srcId="{3D854505-D4B6-4B70-923B-0DCC4C86D79F}" destId="{54511852-77AB-4062-82FF-7F5B56F85EFD}" srcOrd="3" destOrd="0" parTransId="{85347575-047F-48B5-859E-43D6BF0FC67A}" sibTransId="{34F9550F-31B5-466C-9F6B-A3037BAAE122}"/>
    <dgm:cxn modelId="{AFE58B64-7E1F-4EC1-AA35-4353EE76F692}" type="presOf" srcId="{3D854505-D4B6-4B70-923B-0DCC4C86D79F}" destId="{A9F0CB8A-C1E4-43FB-84D9-110B7F6BC867}" srcOrd="0" destOrd="0" presId="urn:microsoft.com/office/officeart/2005/8/layout/StepDownProcess"/>
    <dgm:cxn modelId="{70D54C32-4E35-440C-8DA5-4C754465FFF6}" srcId="{794722DE-A6C9-4069-B071-96030D08629E}" destId="{1D0C6225-A2F2-45C7-A47B-79B55CE85F01}" srcOrd="0" destOrd="0" parTransId="{06596ADB-3493-4D89-ACE0-8AE680AA3EE7}" sibTransId="{15FAFE27-5F26-4FC2-BC6B-DCD814E860BE}"/>
    <dgm:cxn modelId="{91C7F4BF-42FE-4301-9E25-45F047FC5330}" type="presOf" srcId="{794722DE-A6C9-4069-B071-96030D08629E}" destId="{8B61425F-506E-49D2-B77B-4F3B0FC0E574}" srcOrd="0" destOrd="0" presId="urn:microsoft.com/office/officeart/2005/8/layout/StepDownProcess"/>
    <dgm:cxn modelId="{0A6E0976-1766-459B-97F2-90C7F701A5AD}" srcId="{794722DE-A6C9-4069-B071-96030D08629E}" destId="{B8906745-600B-414A-94E1-4E952B8E3CB4}" srcOrd="1" destOrd="0" parTransId="{A18B3618-9FFC-4F6C-A6E0-15520378F53C}" sibTransId="{65DC07C7-8993-49AC-A1B7-FC9059E985AF}"/>
    <dgm:cxn modelId="{4ECBC494-C9F5-41F7-841D-46F23D188993}" type="presOf" srcId="{3C8ED4FA-EF86-4E72-8002-8044E70E16C2}" destId="{8E5B741C-6C04-4A9A-96A2-3862EDF2B504}" srcOrd="0" destOrd="1" presId="urn:microsoft.com/office/officeart/2005/8/layout/StepDownProcess"/>
    <dgm:cxn modelId="{E1456983-D0F2-4787-9271-06FF8E7655A1}" type="presOf" srcId="{66B1B324-A667-4DC7-9CB1-8F986F3327AE}" destId="{CDD003CF-F5D3-4031-B3AC-C6A16F636D87}" srcOrd="0" destOrd="0" presId="urn:microsoft.com/office/officeart/2005/8/layout/StepDownProcess"/>
    <dgm:cxn modelId="{69055750-A081-4B1A-8C32-A1D35B2F4ED4}" srcId="{B8906745-600B-414A-94E1-4E952B8E3CB4}" destId="{66B1B324-A667-4DC7-9CB1-8F986F3327AE}" srcOrd="0" destOrd="0" parTransId="{1477ECDE-15CA-4564-B7F9-FA77642F4B42}" sibTransId="{87D6541A-89B2-4BAE-8F8A-448C4B4A5B2E}"/>
    <dgm:cxn modelId="{C221AE26-9B6C-4AC9-8DF7-D1BCCB472769}" type="presOf" srcId="{2DAF8B97-2AF2-4DF2-8806-326BD0455431}" destId="{3CA7639D-BE53-4582-AED0-4BC934B334C1}" srcOrd="0" destOrd="2" presId="urn:microsoft.com/office/officeart/2005/8/layout/StepDownProcess"/>
    <dgm:cxn modelId="{0A01C244-4F57-4E2E-A886-D6F1C265AAFD}" srcId="{794722DE-A6C9-4069-B071-96030D08629E}" destId="{3D854505-D4B6-4B70-923B-0DCC4C86D79F}" srcOrd="2" destOrd="0" parTransId="{22E7657E-B5CF-4A42-86FA-8770D0D9D432}" sibTransId="{8BF20C69-9DD3-47A3-890B-F79F8CB8A2F5}"/>
    <dgm:cxn modelId="{3F2F08C4-0669-473F-9298-088DE210AFF0}" type="presOf" srcId="{B8906745-600B-414A-94E1-4E952B8E3CB4}" destId="{6EEEBFDA-2DC9-447C-A304-75ACB82B81B3}" srcOrd="0" destOrd="0" presId="urn:microsoft.com/office/officeart/2005/8/layout/StepDownProcess"/>
    <dgm:cxn modelId="{A80339F1-6AC8-4C4C-AFD7-F2C007B32439}" type="presOf" srcId="{54511852-77AB-4062-82FF-7F5B56F85EFD}" destId="{3CA7639D-BE53-4582-AED0-4BC934B334C1}" srcOrd="0" destOrd="3" presId="urn:microsoft.com/office/officeart/2005/8/layout/StepDownProcess"/>
    <dgm:cxn modelId="{CF5AD792-2255-44C1-952D-BD1EC057538D}" type="presParOf" srcId="{8B61425F-506E-49D2-B77B-4F3B0FC0E574}" destId="{2E289ABC-C964-4064-AC37-0A92B14DC96B}" srcOrd="0" destOrd="0" presId="urn:microsoft.com/office/officeart/2005/8/layout/StepDownProcess"/>
    <dgm:cxn modelId="{3D38B43C-09D4-40FC-B05B-50D5FD487AC0}" type="presParOf" srcId="{2E289ABC-C964-4064-AC37-0A92B14DC96B}" destId="{B29B4748-23C2-4928-9086-4E73FFA05C8C}" srcOrd="0" destOrd="0" presId="urn:microsoft.com/office/officeart/2005/8/layout/StepDownProcess"/>
    <dgm:cxn modelId="{6A23E96E-57F9-493F-B761-D396996BB569}" type="presParOf" srcId="{2E289ABC-C964-4064-AC37-0A92B14DC96B}" destId="{A4FABAEC-E415-4C90-A64B-70E56C1D92EB}" srcOrd="1" destOrd="0" presId="urn:microsoft.com/office/officeart/2005/8/layout/StepDownProcess"/>
    <dgm:cxn modelId="{10B27C2A-87EA-49EC-BF32-C00F34CC9727}" type="presParOf" srcId="{2E289ABC-C964-4064-AC37-0A92B14DC96B}" destId="{8E5B741C-6C04-4A9A-96A2-3862EDF2B504}" srcOrd="2" destOrd="0" presId="urn:microsoft.com/office/officeart/2005/8/layout/StepDownProcess"/>
    <dgm:cxn modelId="{61D6B11B-1F71-49FC-8288-9D77719BE478}" type="presParOf" srcId="{8B61425F-506E-49D2-B77B-4F3B0FC0E574}" destId="{30138424-601D-4292-AF31-28677EA21A4B}" srcOrd="1" destOrd="0" presId="urn:microsoft.com/office/officeart/2005/8/layout/StepDownProcess"/>
    <dgm:cxn modelId="{1E6BD543-C180-469F-90CA-970B50E09AC2}" type="presParOf" srcId="{8B61425F-506E-49D2-B77B-4F3B0FC0E574}" destId="{19110A08-521E-4BE5-AFAF-02424704870D}" srcOrd="2" destOrd="0" presId="urn:microsoft.com/office/officeart/2005/8/layout/StepDownProcess"/>
    <dgm:cxn modelId="{280A1205-B878-48D6-A4FF-A4208C6A662E}" type="presParOf" srcId="{19110A08-521E-4BE5-AFAF-02424704870D}" destId="{15C05A93-BA40-4B44-9F7F-D4C34B105B3D}" srcOrd="0" destOrd="0" presId="urn:microsoft.com/office/officeart/2005/8/layout/StepDownProcess"/>
    <dgm:cxn modelId="{7E6B23C6-5BE6-42A7-A884-B9EB5CD0E8A7}" type="presParOf" srcId="{19110A08-521E-4BE5-AFAF-02424704870D}" destId="{6EEEBFDA-2DC9-447C-A304-75ACB82B81B3}" srcOrd="1" destOrd="0" presId="urn:microsoft.com/office/officeart/2005/8/layout/StepDownProcess"/>
    <dgm:cxn modelId="{72B60ABC-337F-4525-A68E-DDDAB68709ED}" type="presParOf" srcId="{19110A08-521E-4BE5-AFAF-02424704870D}" destId="{CDD003CF-F5D3-4031-B3AC-C6A16F636D87}" srcOrd="2" destOrd="0" presId="urn:microsoft.com/office/officeart/2005/8/layout/StepDownProcess"/>
    <dgm:cxn modelId="{F5249811-B83C-49EC-AA43-F7A176F96C93}" type="presParOf" srcId="{8B61425F-506E-49D2-B77B-4F3B0FC0E574}" destId="{D3077D1D-DAF1-46EB-B77F-F6A8A6A49781}" srcOrd="3" destOrd="0" presId="urn:microsoft.com/office/officeart/2005/8/layout/StepDownProcess"/>
    <dgm:cxn modelId="{619684CE-51A6-4FB2-A0EA-1EDA489AFD64}" type="presParOf" srcId="{8B61425F-506E-49D2-B77B-4F3B0FC0E574}" destId="{AC7C78D2-06A7-42FC-B69C-E74BCEAD1DD9}" srcOrd="4" destOrd="0" presId="urn:microsoft.com/office/officeart/2005/8/layout/StepDownProcess"/>
    <dgm:cxn modelId="{2C01F172-5F16-41D7-B17D-817E1C063F74}" type="presParOf" srcId="{AC7C78D2-06A7-42FC-B69C-E74BCEAD1DD9}" destId="{A9F0CB8A-C1E4-43FB-84D9-110B7F6BC867}" srcOrd="0" destOrd="0" presId="urn:microsoft.com/office/officeart/2005/8/layout/StepDownProcess"/>
    <dgm:cxn modelId="{7D994385-8EDD-4EEC-9AB2-6ED1F8A6A0DF}" type="presParOf" srcId="{AC7C78D2-06A7-42FC-B69C-E74BCEAD1DD9}" destId="{3CA7639D-BE53-4582-AED0-4BC934B334C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9A1009A-EF20-4F4F-8B40-76C2FC93483A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FC06947-6EE1-441E-8E4B-FE3854A0B6E0}">
      <dgm:prSet phldrT="[Текст]"/>
      <dgm:spPr/>
      <dgm:t>
        <a:bodyPr/>
        <a:lstStyle/>
        <a:p>
          <a:r>
            <a:rPr lang="ru-RU" dirty="0" smtClean="0"/>
            <a:t>Умение работать с разными видами информации</a:t>
          </a:r>
          <a:endParaRPr lang="ru-RU" dirty="0"/>
        </a:p>
      </dgm:t>
    </dgm:pt>
    <dgm:pt modelId="{754505BF-3CEF-4BD2-AC8A-B32749105ADC}" type="parTrans" cxnId="{260FEA8B-E3ED-44F7-973F-6AF2358B1F5C}">
      <dgm:prSet/>
      <dgm:spPr/>
      <dgm:t>
        <a:bodyPr/>
        <a:lstStyle/>
        <a:p>
          <a:endParaRPr lang="ru-RU"/>
        </a:p>
      </dgm:t>
    </dgm:pt>
    <dgm:pt modelId="{94FCFA92-27AF-491F-8698-B4A797F1BBEB}" type="sibTrans" cxnId="{260FEA8B-E3ED-44F7-973F-6AF2358B1F5C}">
      <dgm:prSet/>
      <dgm:spPr/>
      <dgm:t>
        <a:bodyPr/>
        <a:lstStyle/>
        <a:p>
          <a:endParaRPr lang="ru-RU"/>
        </a:p>
      </dgm:t>
    </dgm:pt>
    <dgm:pt modelId="{F992FF9E-65D6-42C7-A264-402DD89F3AD7}">
      <dgm:prSet phldrT="[Текст]"/>
      <dgm:spPr/>
      <dgm:t>
        <a:bodyPr/>
        <a:lstStyle/>
        <a:p>
          <a:r>
            <a:rPr lang="ru-RU" dirty="0" smtClean="0"/>
            <a:t>использовать в учебных целях нетекстовую информацию</a:t>
          </a:r>
          <a:endParaRPr lang="ru-RU" dirty="0"/>
        </a:p>
      </dgm:t>
    </dgm:pt>
    <dgm:pt modelId="{76EFEDFD-6D2D-47CF-905C-72548AC801BE}" type="parTrans" cxnId="{52EBA370-B08C-4FA1-AE6B-036691EBAFB6}">
      <dgm:prSet/>
      <dgm:spPr/>
      <dgm:t>
        <a:bodyPr/>
        <a:lstStyle/>
        <a:p>
          <a:endParaRPr lang="ru-RU"/>
        </a:p>
      </dgm:t>
    </dgm:pt>
    <dgm:pt modelId="{F535DA6C-E81D-494B-BB91-FA0A01948F25}" type="sibTrans" cxnId="{52EBA370-B08C-4FA1-AE6B-036691EBAFB6}">
      <dgm:prSet/>
      <dgm:spPr/>
      <dgm:t>
        <a:bodyPr/>
        <a:lstStyle/>
        <a:p>
          <a:endParaRPr lang="ru-RU"/>
        </a:p>
      </dgm:t>
    </dgm:pt>
    <dgm:pt modelId="{BE388D99-5949-41DC-B5AA-D70270E31E01}">
      <dgm:prSet phldrT="[Текст]"/>
      <dgm:spPr/>
      <dgm:t>
        <a:bodyPr/>
        <a:lstStyle/>
        <a:p>
          <a:r>
            <a:rPr lang="ru-RU" dirty="0" smtClean="0"/>
            <a:t>использовать в учебных целях информацию из  текстов</a:t>
          </a:r>
          <a:endParaRPr lang="ru-RU" dirty="0"/>
        </a:p>
      </dgm:t>
    </dgm:pt>
    <dgm:pt modelId="{D5F86369-5CB7-4409-A235-D6744C018455}" type="parTrans" cxnId="{DD8B1C7D-25D8-4DC2-9D72-7710198661FA}">
      <dgm:prSet/>
      <dgm:spPr/>
      <dgm:t>
        <a:bodyPr/>
        <a:lstStyle/>
        <a:p>
          <a:endParaRPr lang="ru-RU"/>
        </a:p>
      </dgm:t>
    </dgm:pt>
    <dgm:pt modelId="{9197A359-A54F-484F-B7F5-4C84382DEEEA}" type="sibTrans" cxnId="{DD8B1C7D-25D8-4DC2-9D72-7710198661FA}">
      <dgm:prSet/>
      <dgm:spPr/>
      <dgm:t>
        <a:bodyPr/>
        <a:lstStyle/>
        <a:p>
          <a:endParaRPr lang="ru-RU"/>
        </a:p>
      </dgm:t>
    </dgm:pt>
    <dgm:pt modelId="{4E4D0029-8E5E-43D0-BC8F-F94C148739A9}">
      <dgm:prSet phldrT="[Текст]"/>
      <dgm:spPr/>
      <dgm:t>
        <a:bodyPr/>
        <a:lstStyle/>
        <a:p>
          <a:r>
            <a:rPr lang="ru-RU" dirty="0" smtClean="0"/>
            <a:t>Умения совершать универсальные логические действия </a:t>
          </a:r>
          <a:endParaRPr lang="ru-RU" dirty="0"/>
        </a:p>
      </dgm:t>
    </dgm:pt>
    <dgm:pt modelId="{3DFC421F-22F3-41C1-8B98-59135364ED35}" type="parTrans" cxnId="{4C1F7D2C-4910-48C2-A357-03B5211DB121}">
      <dgm:prSet/>
      <dgm:spPr/>
      <dgm:t>
        <a:bodyPr/>
        <a:lstStyle/>
        <a:p>
          <a:endParaRPr lang="ru-RU"/>
        </a:p>
      </dgm:t>
    </dgm:pt>
    <dgm:pt modelId="{9C635507-5477-4F2F-ABAF-9BA7C68973CC}" type="sibTrans" cxnId="{4C1F7D2C-4910-48C2-A357-03B5211DB121}">
      <dgm:prSet/>
      <dgm:spPr/>
      <dgm:t>
        <a:bodyPr/>
        <a:lstStyle/>
        <a:p>
          <a:endParaRPr lang="ru-RU"/>
        </a:p>
      </dgm:t>
    </dgm:pt>
    <dgm:pt modelId="{E5432176-1547-459C-A14B-537F0865664F}">
      <dgm:prSet phldrT="[Текст]"/>
      <dgm:spPr/>
      <dgm:t>
        <a:bodyPr/>
        <a:lstStyle/>
        <a:p>
          <a:r>
            <a:rPr lang="ru-RU" dirty="0" smtClean="0"/>
            <a:t>Выявлять существенные признаки понятий</a:t>
          </a:r>
          <a:endParaRPr lang="ru-RU" dirty="0"/>
        </a:p>
      </dgm:t>
    </dgm:pt>
    <dgm:pt modelId="{03FB607E-5240-4FEA-ADE1-31D4D5A1B9AE}" type="parTrans" cxnId="{346AE338-E4B6-4626-A4FA-A5BF34ABA7DB}">
      <dgm:prSet/>
      <dgm:spPr/>
      <dgm:t>
        <a:bodyPr/>
        <a:lstStyle/>
        <a:p>
          <a:endParaRPr lang="ru-RU"/>
        </a:p>
      </dgm:t>
    </dgm:pt>
    <dgm:pt modelId="{DF47BECF-1115-4721-891E-4479B4102A64}" type="sibTrans" cxnId="{346AE338-E4B6-4626-A4FA-A5BF34ABA7DB}">
      <dgm:prSet/>
      <dgm:spPr/>
      <dgm:t>
        <a:bodyPr/>
        <a:lstStyle/>
        <a:p>
          <a:endParaRPr lang="ru-RU"/>
        </a:p>
      </dgm:t>
    </dgm:pt>
    <dgm:pt modelId="{CDD1BFBD-F066-417D-B1D8-F803F02DE042}">
      <dgm:prSet phldrT="[Текст]"/>
      <dgm:spPr/>
      <dgm:t>
        <a:bodyPr/>
        <a:lstStyle/>
        <a:p>
          <a:r>
            <a:rPr lang="ru-RU" dirty="0" smtClean="0"/>
            <a:t>Осуществлять логические операции</a:t>
          </a:r>
          <a:endParaRPr lang="ru-RU" dirty="0"/>
        </a:p>
      </dgm:t>
    </dgm:pt>
    <dgm:pt modelId="{6325C6BB-4872-491E-A2D9-DC5D8ECEE596}" type="parTrans" cxnId="{DE0A1F5E-F718-451E-9396-3F78510694E2}">
      <dgm:prSet/>
      <dgm:spPr/>
      <dgm:t>
        <a:bodyPr/>
        <a:lstStyle/>
        <a:p>
          <a:endParaRPr lang="ru-RU"/>
        </a:p>
      </dgm:t>
    </dgm:pt>
    <dgm:pt modelId="{0FF5685B-37F1-43ED-B4E4-75D9BEEFCBD1}" type="sibTrans" cxnId="{DE0A1F5E-F718-451E-9396-3F78510694E2}">
      <dgm:prSet/>
      <dgm:spPr/>
      <dgm:t>
        <a:bodyPr/>
        <a:lstStyle/>
        <a:p>
          <a:endParaRPr lang="ru-RU"/>
        </a:p>
      </dgm:t>
    </dgm:pt>
    <dgm:pt modelId="{6CDB82C0-A36A-44F4-B70C-9C79DB40B342}">
      <dgm:prSet phldrT="[Текст]"/>
      <dgm:spPr/>
      <dgm:t>
        <a:bodyPr/>
        <a:lstStyle/>
        <a:p>
          <a:r>
            <a:rPr lang="ru-RU" dirty="0" smtClean="0"/>
            <a:t>создавать, применять и преобразовывать знаки и символы, модели и схемы для решения учебных и познавательных задач</a:t>
          </a:r>
          <a:endParaRPr lang="ru-RU" dirty="0"/>
        </a:p>
      </dgm:t>
    </dgm:pt>
    <dgm:pt modelId="{91C9E782-D6C3-40E5-8B47-51F25DC60E35}" type="parTrans" cxnId="{009977D1-4983-4175-8AFC-2871A92C4504}">
      <dgm:prSet/>
      <dgm:spPr/>
      <dgm:t>
        <a:bodyPr/>
        <a:lstStyle/>
        <a:p>
          <a:endParaRPr lang="ru-RU"/>
        </a:p>
      </dgm:t>
    </dgm:pt>
    <dgm:pt modelId="{2FEEDE8D-BE48-4093-9AB1-D4FE5CC89D88}" type="sibTrans" cxnId="{009977D1-4983-4175-8AFC-2871A92C4504}">
      <dgm:prSet/>
      <dgm:spPr/>
      <dgm:t>
        <a:bodyPr/>
        <a:lstStyle/>
        <a:p>
          <a:endParaRPr lang="ru-RU"/>
        </a:p>
      </dgm:t>
    </dgm:pt>
    <dgm:pt modelId="{A27CF61D-1485-48C5-80D7-1DFDAC596314}" type="pres">
      <dgm:prSet presAssocID="{C9A1009A-EF20-4F4F-8B40-76C2FC9348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B22AF94-9B45-4C3F-AC40-25D232B09B45}" type="pres">
      <dgm:prSet presAssocID="{0FC06947-6EE1-441E-8E4B-FE3854A0B6E0}" presName="root" presStyleCnt="0"/>
      <dgm:spPr/>
    </dgm:pt>
    <dgm:pt modelId="{5257A6B6-9F00-4983-BCDF-C897CC2AA750}" type="pres">
      <dgm:prSet presAssocID="{0FC06947-6EE1-441E-8E4B-FE3854A0B6E0}" presName="rootComposite" presStyleCnt="0"/>
      <dgm:spPr/>
    </dgm:pt>
    <dgm:pt modelId="{901AC0E5-E1ED-4056-8FA7-67FD71D3D4F3}" type="pres">
      <dgm:prSet presAssocID="{0FC06947-6EE1-441E-8E4B-FE3854A0B6E0}" presName="rootText" presStyleLbl="node1" presStyleIdx="0" presStyleCnt="2"/>
      <dgm:spPr/>
      <dgm:t>
        <a:bodyPr/>
        <a:lstStyle/>
        <a:p>
          <a:endParaRPr lang="ru-RU"/>
        </a:p>
      </dgm:t>
    </dgm:pt>
    <dgm:pt modelId="{864203DD-2F18-4123-B789-B661F513FB74}" type="pres">
      <dgm:prSet presAssocID="{0FC06947-6EE1-441E-8E4B-FE3854A0B6E0}" presName="rootConnector" presStyleLbl="node1" presStyleIdx="0" presStyleCnt="2"/>
      <dgm:spPr/>
      <dgm:t>
        <a:bodyPr/>
        <a:lstStyle/>
        <a:p>
          <a:endParaRPr lang="ru-RU"/>
        </a:p>
      </dgm:t>
    </dgm:pt>
    <dgm:pt modelId="{E3A3563B-7448-4DDD-AFDE-E9F95E93858F}" type="pres">
      <dgm:prSet presAssocID="{0FC06947-6EE1-441E-8E4B-FE3854A0B6E0}" presName="childShape" presStyleCnt="0"/>
      <dgm:spPr/>
    </dgm:pt>
    <dgm:pt modelId="{6D1152FD-D07E-43C9-AF4B-7247982E8F13}" type="pres">
      <dgm:prSet presAssocID="{76EFEDFD-6D2D-47CF-905C-72548AC801BE}" presName="Name13" presStyleLbl="parChTrans1D2" presStyleIdx="0" presStyleCnt="5"/>
      <dgm:spPr/>
      <dgm:t>
        <a:bodyPr/>
        <a:lstStyle/>
        <a:p>
          <a:endParaRPr lang="ru-RU"/>
        </a:p>
      </dgm:t>
    </dgm:pt>
    <dgm:pt modelId="{AB7A3B02-860F-4A39-B955-64AA30B6CD82}" type="pres">
      <dgm:prSet presAssocID="{F992FF9E-65D6-42C7-A264-402DD89F3AD7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49F65-5E64-4742-A6D3-1A68BB1D4405}" type="pres">
      <dgm:prSet presAssocID="{D5F86369-5CB7-4409-A235-D6744C018455}" presName="Name13" presStyleLbl="parChTrans1D2" presStyleIdx="1" presStyleCnt="5"/>
      <dgm:spPr/>
      <dgm:t>
        <a:bodyPr/>
        <a:lstStyle/>
        <a:p>
          <a:endParaRPr lang="ru-RU"/>
        </a:p>
      </dgm:t>
    </dgm:pt>
    <dgm:pt modelId="{27D40D49-5ABA-43D2-8FED-B9D7A1EDE819}" type="pres">
      <dgm:prSet presAssocID="{BE388D99-5949-41DC-B5AA-D70270E31E01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5BC82-E608-4BCA-8C80-C83E7F4FD932}" type="pres">
      <dgm:prSet presAssocID="{91C9E782-D6C3-40E5-8B47-51F25DC60E35}" presName="Name13" presStyleLbl="parChTrans1D2" presStyleIdx="2" presStyleCnt="5"/>
      <dgm:spPr/>
      <dgm:t>
        <a:bodyPr/>
        <a:lstStyle/>
        <a:p>
          <a:endParaRPr lang="ru-RU"/>
        </a:p>
      </dgm:t>
    </dgm:pt>
    <dgm:pt modelId="{5BAC949E-6455-4EDA-B11C-AF9E7D2609A0}" type="pres">
      <dgm:prSet presAssocID="{6CDB82C0-A36A-44F4-B70C-9C79DB40B342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356E1-98F2-421A-981D-5CFAE57C4CE5}" type="pres">
      <dgm:prSet presAssocID="{4E4D0029-8E5E-43D0-BC8F-F94C148739A9}" presName="root" presStyleCnt="0"/>
      <dgm:spPr/>
    </dgm:pt>
    <dgm:pt modelId="{D037A84A-BD7F-4533-89D9-47F6CBE77F2A}" type="pres">
      <dgm:prSet presAssocID="{4E4D0029-8E5E-43D0-BC8F-F94C148739A9}" presName="rootComposite" presStyleCnt="0"/>
      <dgm:spPr/>
    </dgm:pt>
    <dgm:pt modelId="{8D317F1D-B70C-4BCB-A872-3F10D9171F54}" type="pres">
      <dgm:prSet presAssocID="{4E4D0029-8E5E-43D0-BC8F-F94C148739A9}" presName="rootText" presStyleLbl="node1" presStyleIdx="1" presStyleCnt="2"/>
      <dgm:spPr/>
      <dgm:t>
        <a:bodyPr/>
        <a:lstStyle/>
        <a:p>
          <a:endParaRPr lang="ru-RU"/>
        </a:p>
      </dgm:t>
    </dgm:pt>
    <dgm:pt modelId="{E9F1871D-D811-4945-80B0-4E5D4505A8F5}" type="pres">
      <dgm:prSet presAssocID="{4E4D0029-8E5E-43D0-BC8F-F94C148739A9}" presName="rootConnector" presStyleLbl="node1" presStyleIdx="1" presStyleCnt="2"/>
      <dgm:spPr/>
      <dgm:t>
        <a:bodyPr/>
        <a:lstStyle/>
        <a:p>
          <a:endParaRPr lang="ru-RU"/>
        </a:p>
      </dgm:t>
    </dgm:pt>
    <dgm:pt modelId="{FA63EBB2-8972-40C8-810D-90CA679AE67B}" type="pres">
      <dgm:prSet presAssocID="{4E4D0029-8E5E-43D0-BC8F-F94C148739A9}" presName="childShape" presStyleCnt="0"/>
      <dgm:spPr/>
    </dgm:pt>
    <dgm:pt modelId="{A07BCA76-B6ED-4A57-88ED-7B424E5C916F}" type="pres">
      <dgm:prSet presAssocID="{03FB607E-5240-4FEA-ADE1-31D4D5A1B9AE}" presName="Name13" presStyleLbl="parChTrans1D2" presStyleIdx="3" presStyleCnt="5"/>
      <dgm:spPr/>
      <dgm:t>
        <a:bodyPr/>
        <a:lstStyle/>
        <a:p>
          <a:endParaRPr lang="ru-RU"/>
        </a:p>
      </dgm:t>
    </dgm:pt>
    <dgm:pt modelId="{5F0A401F-1274-4409-85AC-C77391DD7E64}" type="pres">
      <dgm:prSet presAssocID="{E5432176-1547-459C-A14B-537F0865664F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C65CD-7501-453F-93AB-4455C7558761}" type="pres">
      <dgm:prSet presAssocID="{6325C6BB-4872-491E-A2D9-DC5D8ECEE596}" presName="Name13" presStyleLbl="parChTrans1D2" presStyleIdx="4" presStyleCnt="5"/>
      <dgm:spPr/>
      <dgm:t>
        <a:bodyPr/>
        <a:lstStyle/>
        <a:p>
          <a:endParaRPr lang="ru-RU"/>
        </a:p>
      </dgm:t>
    </dgm:pt>
    <dgm:pt modelId="{4FE8A202-2042-4F14-AA38-4DCB039EEF64}" type="pres">
      <dgm:prSet presAssocID="{CDD1BFBD-F066-417D-B1D8-F803F02DE042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5597CF-E18D-4B76-9E8F-A4EA43DC65CC}" type="presOf" srcId="{4E4D0029-8E5E-43D0-BC8F-F94C148739A9}" destId="{8D317F1D-B70C-4BCB-A872-3F10D9171F54}" srcOrd="0" destOrd="0" presId="urn:microsoft.com/office/officeart/2005/8/layout/hierarchy3"/>
    <dgm:cxn modelId="{8499CA65-66E1-467C-B439-B728E29147E0}" type="presOf" srcId="{6325C6BB-4872-491E-A2D9-DC5D8ECEE596}" destId="{732C65CD-7501-453F-93AB-4455C7558761}" srcOrd="0" destOrd="0" presId="urn:microsoft.com/office/officeart/2005/8/layout/hierarchy3"/>
    <dgm:cxn modelId="{FABD2521-C7E4-41DB-939E-A17DB413341F}" type="presOf" srcId="{76EFEDFD-6D2D-47CF-905C-72548AC801BE}" destId="{6D1152FD-D07E-43C9-AF4B-7247982E8F13}" srcOrd="0" destOrd="0" presId="urn:microsoft.com/office/officeart/2005/8/layout/hierarchy3"/>
    <dgm:cxn modelId="{BC78D8BB-9E06-4551-BC9B-7DF36FBCDD72}" type="presOf" srcId="{91C9E782-D6C3-40E5-8B47-51F25DC60E35}" destId="{4855BC82-E608-4BCA-8C80-C83E7F4FD932}" srcOrd="0" destOrd="0" presId="urn:microsoft.com/office/officeart/2005/8/layout/hierarchy3"/>
    <dgm:cxn modelId="{ED7970FC-6F76-4B14-9325-E301AE687F17}" type="presOf" srcId="{0FC06947-6EE1-441E-8E4B-FE3854A0B6E0}" destId="{864203DD-2F18-4123-B789-B661F513FB74}" srcOrd="1" destOrd="0" presId="urn:microsoft.com/office/officeart/2005/8/layout/hierarchy3"/>
    <dgm:cxn modelId="{F26761EB-304B-4068-B974-6A2BD2F2E2DE}" type="presOf" srcId="{6CDB82C0-A36A-44F4-B70C-9C79DB40B342}" destId="{5BAC949E-6455-4EDA-B11C-AF9E7D2609A0}" srcOrd="0" destOrd="0" presId="urn:microsoft.com/office/officeart/2005/8/layout/hierarchy3"/>
    <dgm:cxn modelId="{DD8B1C7D-25D8-4DC2-9D72-7710198661FA}" srcId="{0FC06947-6EE1-441E-8E4B-FE3854A0B6E0}" destId="{BE388D99-5949-41DC-B5AA-D70270E31E01}" srcOrd="1" destOrd="0" parTransId="{D5F86369-5CB7-4409-A235-D6744C018455}" sibTransId="{9197A359-A54F-484F-B7F5-4C84382DEEEA}"/>
    <dgm:cxn modelId="{52EBA370-B08C-4FA1-AE6B-036691EBAFB6}" srcId="{0FC06947-6EE1-441E-8E4B-FE3854A0B6E0}" destId="{F992FF9E-65D6-42C7-A264-402DD89F3AD7}" srcOrd="0" destOrd="0" parTransId="{76EFEDFD-6D2D-47CF-905C-72548AC801BE}" sibTransId="{F535DA6C-E81D-494B-BB91-FA0A01948F25}"/>
    <dgm:cxn modelId="{346AE338-E4B6-4626-A4FA-A5BF34ABA7DB}" srcId="{4E4D0029-8E5E-43D0-BC8F-F94C148739A9}" destId="{E5432176-1547-459C-A14B-537F0865664F}" srcOrd="0" destOrd="0" parTransId="{03FB607E-5240-4FEA-ADE1-31D4D5A1B9AE}" sibTransId="{DF47BECF-1115-4721-891E-4479B4102A64}"/>
    <dgm:cxn modelId="{443EC654-559E-4E3A-B010-E4E5A217CB70}" type="presOf" srcId="{0FC06947-6EE1-441E-8E4B-FE3854A0B6E0}" destId="{901AC0E5-E1ED-4056-8FA7-67FD71D3D4F3}" srcOrd="0" destOrd="0" presId="urn:microsoft.com/office/officeart/2005/8/layout/hierarchy3"/>
    <dgm:cxn modelId="{F4C1B8EF-2EA9-41C6-B711-C212C4888CE5}" type="presOf" srcId="{CDD1BFBD-F066-417D-B1D8-F803F02DE042}" destId="{4FE8A202-2042-4F14-AA38-4DCB039EEF64}" srcOrd="0" destOrd="0" presId="urn:microsoft.com/office/officeart/2005/8/layout/hierarchy3"/>
    <dgm:cxn modelId="{260FEA8B-E3ED-44F7-973F-6AF2358B1F5C}" srcId="{C9A1009A-EF20-4F4F-8B40-76C2FC93483A}" destId="{0FC06947-6EE1-441E-8E4B-FE3854A0B6E0}" srcOrd="0" destOrd="0" parTransId="{754505BF-3CEF-4BD2-AC8A-B32749105ADC}" sibTransId="{94FCFA92-27AF-491F-8698-B4A797F1BBEB}"/>
    <dgm:cxn modelId="{009977D1-4983-4175-8AFC-2871A92C4504}" srcId="{0FC06947-6EE1-441E-8E4B-FE3854A0B6E0}" destId="{6CDB82C0-A36A-44F4-B70C-9C79DB40B342}" srcOrd="2" destOrd="0" parTransId="{91C9E782-D6C3-40E5-8B47-51F25DC60E35}" sibTransId="{2FEEDE8D-BE48-4093-9AB1-D4FE5CC89D88}"/>
    <dgm:cxn modelId="{1D3ECEAF-0BCE-4220-A3BE-6AB7EEB43B51}" type="presOf" srcId="{F992FF9E-65D6-42C7-A264-402DD89F3AD7}" destId="{AB7A3B02-860F-4A39-B955-64AA30B6CD82}" srcOrd="0" destOrd="0" presId="urn:microsoft.com/office/officeart/2005/8/layout/hierarchy3"/>
    <dgm:cxn modelId="{87EC52BB-4E91-451A-835C-C68B27B30C3E}" type="presOf" srcId="{C9A1009A-EF20-4F4F-8B40-76C2FC93483A}" destId="{A27CF61D-1485-48C5-80D7-1DFDAC596314}" srcOrd="0" destOrd="0" presId="urn:microsoft.com/office/officeart/2005/8/layout/hierarchy3"/>
    <dgm:cxn modelId="{4C1F7D2C-4910-48C2-A357-03B5211DB121}" srcId="{C9A1009A-EF20-4F4F-8B40-76C2FC93483A}" destId="{4E4D0029-8E5E-43D0-BC8F-F94C148739A9}" srcOrd="1" destOrd="0" parTransId="{3DFC421F-22F3-41C1-8B98-59135364ED35}" sibTransId="{9C635507-5477-4F2F-ABAF-9BA7C68973CC}"/>
    <dgm:cxn modelId="{1B986ADD-E7FD-4E4F-869D-C4701CABBE4D}" type="presOf" srcId="{4E4D0029-8E5E-43D0-BC8F-F94C148739A9}" destId="{E9F1871D-D811-4945-80B0-4E5D4505A8F5}" srcOrd="1" destOrd="0" presId="urn:microsoft.com/office/officeart/2005/8/layout/hierarchy3"/>
    <dgm:cxn modelId="{2E55979E-8EF2-4E5A-98F5-31681A2F75CD}" type="presOf" srcId="{BE388D99-5949-41DC-B5AA-D70270E31E01}" destId="{27D40D49-5ABA-43D2-8FED-B9D7A1EDE819}" srcOrd="0" destOrd="0" presId="urn:microsoft.com/office/officeart/2005/8/layout/hierarchy3"/>
    <dgm:cxn modelId="{DE0A1F5E-F718-451E-9396-3F78510694E2}" srcId="{4E4D0029-8E5E-43D0-BC8F-F94C148739A9}" destId="{CDD1BFBD-F066-417D-B1D8-F803F02DE042}" srcOrd="1" destOrd="0" parTransId="{6325C6BB-4872-491E-A2D9-DC5D8ECEE596}" sibTransId="{0FF5685B-37F1-43ED-B4E4-75D9BEEFCBD1}"/>
    <dgm:cxn modelId="{080BE59B-7F4C-4105-B49F-8105A014D8CF}" type="presOf" srcId="{03FB607E-5240-4FEA-ADE1-31D4D5A1B9AE}" destId="{A07BCA76-B6ED-4A57-88ED-7B424E5C916F}" srcOrd="0" destOrd="0" presId="urn:microsoft.com/office/officeart/2005/8/layout/hierarchy3"/>
    <dgm:cxn modelId="{2DF99D6C-AB1D-489D-A1C9-C70CDA3BD351}" type="presOf" srcId="{E5432176-1547-459C-A14B-537F0865664F}" destId="{5F0A401F-1274-4409-85AC-C77391DD7E64}" srcOrd="0" destOrd="0" presId="urn:microsoft.com/office/officeart/2005/8/layout/hierarchy3"/>
    <dgm:cxn modelId="{49FF2818-52C4-4D13-AB28-8840366FF7A5}" type="presOf" srcId="{D5F86369-5CB7-4409-A235-D6744C018455}" destId="{8B749F65-5E64-4742-A6D3-1A68BB1D4405}" srcOrd="0" destOrd="0" presId="urn:microsoft.com/office/officeart/2005/8/layout/hierarchy3"/>
    <dgm:cxn modelId="{27405C90-912E-4F90-A28B-2600B3E6B1D9}" type="presParOf" srcId="{A27CF61D-1485-48C5-80D7-1DFDAC596314}" destId="{2B22AF94-9B45-4C3F-AC40-25D232B09B45}" srcOrd="0" destOrd="0" presId="urn:microsoft.com/office/officeart/2005/8/layout/hierarchy3"/>
    <dgm:cxn modelId="{6AF35E52-2FC9-49DC-9D8B-CEA7F5BF39B9}" type="presParOf" srcId="{2B22AF94-9B45-4C3F-AC40-25D232B09B45}" destId="{5257A6B6-9F00-4983-BCDF-C897CC2AA750}" srcOrd="0" destOrd="0" presId="urn:microsoft.com/office/officeart/2005/8/layout/hierarchy3"/>
    <dgm:cxn modelId="{FCE1F8B5-EB40-4AD6-8621-59B78257F34F}" type="presParOf" srcId="{5257A6B6-9F00-4983-BCDF-C897CC2AA750}" destId="{901AC0E5-E1ED-4056-8FA7-67FD71D3D4F3}" srcOrd="0" destOrd="0" presId="urn:microsoft.com/office/officeart/2005/8/layout/hierarchy3"/>
    <dgm:cxn modelId="{83519F1E-8099-4878-8028-526A015D08C7}" type="presParOf" srcId="{5257A6B6-9F00-4983-BCDF-C897CC2AA750}" destId="{864203DD-2F18-4123-B789-B661F513FB74}" srcOrd="1" destOrd="0" presId="urn:microsoft.com/office/officeart/2005/8/layout/hierarchy3"/>
    <dgm:cxn modelId="{8980AC93-BF8F-48F1-97C5-366750FE6465}" type="presParOf" srcId="{2B22AF94-9B45-4C3F-AC40-25D232B09B45}" destId="{E3A3563B-7448-4DDD-AFDE-E9F95E93858F}" srcOrd="1" destOrd="0" presId="urn:microsoft.com/office/officeart/2005/8/layout/hierarchy3"/>
    <dgm:cxn modelId="{9E69C493-EB4D-43B1-AF05-C59963D07761}" type="presParOf" srcId="{E3A3563B-7448-4DDD-AFDE-E9F95E93858F}" destId="{6D1152FD-D07E-43C9-AF4B-7247982E8F13}" srcOrd="0" destOrd="0" presId="urn:microsoft.com/office/officeart/2005/8/layout/hierarchy3"/>
    <dgm:cxn modelId="{0450336B-9167-42CD-843C-BFECE26A76EA}" type="presParOf" srcId="{E3A3563B-7448-4DDD-AFDE-E9F95E93858F}" destId="{AB7A3B02-860F-4A39-B955-64AA30B6CD82}" srcOrd="1" destOrd="0" presId="urn:microsoft.com/office/officeart/2005/8/layout/hierarchy3"/>
    <dgm:cxn modelId="{2DA0AC7F-4235-43D6-9A03-A8B24FEC280C}" type="presParOf" srcId="{E3A3563B-7448-4DDD-AFDE-E9F95E93858F}" destId="{8B749F65-5E64-4742-A6D3-1A68BB1D4405}" srcOrd="2" destOrd="0" presId="urn:microsoft.com/office/officeart/2005/8/layout/hierarchy3"/>
    <dgm:cxn modelId="{6265B454-0C39-4341-B70B-AF52FCC2F68F}" type="presParOf" srcId="{E3A3563B-7448-4DDD-AFDE-E9F95E93858F}" destId="{27D40D49-5ABA-43D2-8FED-B9D7A1EDE819}" srcOrd="3" destOrd="0" presId="urn:microsoft.com/office/officeart/2005/8/layout/hierarchy3"/>
    <dgm:cxn modelId="{77F29544-AD4E-4A8A-9931-CDCF8733FA48}" type="presParOf" srcId="{E3A3563B-7448-4DDD-AFDE-E9F95E93858F}" destId="{4855BC82-E608-4BCA-8C80-C83E7F4FD932}" srcOrd="4" destOrd="0" presId="urn:microsoft.com/office/officeart/2005/8/layout/hierarchy3"/>
    <dgm:cxn modelId="{78D6832A-7DC3-42BF-84DB-DD1A31375838}" type="presParOf" srcId="{E3A3563B-7448-4DDD-AFDE-E9F95E93858F}" destId="{5BAC949E-6455-4EDA-B11C-AF9E7D2609A0}" srcOrd="5" destOrd="0" presId="urn:microsoft.com/office/officeart/2005/8/layout/hierarchy3"/>
    <dgm:cxn modelId="{F47A0AAB-AC70-4BFF-9398-EDDABB2D7286}" type="presParOf" srcId="{A27CF61D-1485-48C5-80D7-1DFDAC596314}" destId="{45D356E1-98F2-421A-981D-5CFAE57C4CE5}" srcOrd="1" destOrd="0" presId="urn:microsoft.com/office/officeart/2005/8/layout/hierarchy3"/>
    <dgm:cxn modelId="{399DA417-D9C2-422F-A475-09D4636B2AAA}" type="presParOf" srcId="{45D356E1-98F2-421A-981D-5CFAE57C4CE5}" destId="{D037A84A-BD7F-4533-89D9-47F6CBE77F2A}" srcOrd="0" destOrd="0" presId="urn:microsoft.com/office/officeart/2005/8/layout/hierarchy3"/>
    <dgm:cxn modelId="{DE48FEF2-8A08-4B4A-90D4-31E4B7FC3512}" type="presParOf" srcId="{D037A84A-BD7F-4533-89D9-47F6CBE77F2A}" destId="{8D317F1D-B70C-4BCB-A872-3F10D9171F54}" srcOrd="0" destOrd="0" presId="urn:microsoft.com/office/officeart/2005/8/layout/hierarchy3"/>
    <dgm:cxn modelId="{B5700CFD-585F-46A5-8EF8-1B9CF647D37A}" type="presParOf" srcId="{D037A84A-BD7F-4533-89D9-47F6CBE77F2A}" destId="{E9F1871D-D811-4945-80B0-4E5D4505A8F5}" srcOrd="1" destOrd="0" presId="urn:microsoft.com/office/officeart/2005/8/layout/hierarchy3"/>
    <dgm:cxn modelId="{D82DCF98-FDB0-43EC-B498-3502D2C2E0A7}" type="presParOf" srcId="{45D356E1-98F2-421A-981D-5CFAE57C4CE5}" destId="{FA63EBB2-8972-40C8-810D-90CA679AE67B}" srcOrd="1" destOrd="0" presId="urn:microsoft.com/office/officeart/2005/8/layout/hierarchy3"/>
    <dgm:cxn modelId="{F9D69D34-89A1-45E8-9855-599D55FE2A2A}" type="presParOf" srcId="{FA63EBB2-8972-40C8-810D-90CA679AE67B}" destId="{A07BCA76-B6ED-4A57-88ED-7B424E5C916F}" srcOrd="0" destOrd="0" presId="urn:microsoft.com/office/officeart/2005/8/layout/hierarchy3"/>
    <dgm:cxn modelId="{55AEF61E-A08A-4475-9747-752F0B58C208}" type="presParOf" srcId="{FA63EBB2-8972-40C8-810D-90CA679AE67B}" destId="{5F0A401F-1274-4409-85AC-C77391DD7E64}" srcOrd="1" destOrd="0" presId="urn:microsoft.com/office/officeart/2005/8/layout/hierarchy3"/>
    <dgm:cxn modelId="{F2CF1514-7ED9-44A1-94FE-1DBA227D28B6}" type="presParOf" srcId="{FA63EBB2-8972-40C8-810D-90CA679AE67B}" destId="{732C65CD-7501-453F-93AB-4455C7558761}" srcOrd="2" destOrd="0" presId="urn:microsoft.com/office/officeart/2005/8/layout/hierarchy3"/>
    <dgm:cxn modelId="{8534FBE3-525B-4137-B5EE-F1BE8D510307}" type="presParOf" srcId="{FA63EBB2-8972-40C8-810D-90CA679AE67B}" destId="{4FE8A202-2042-4F14-AA38-4DCB039EEF6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4015162-7813-4E74-B6CC-4648D82A6639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7E2CDE-7917-4937-AE56-28E87977EB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FF0000"/>
              </a:solidFill>
            </a:rPr>
            <a:t>Низкий уровень</a:t>
          </a:r>
          <a:r>
            <a:rPr lang="ru-RU" sz="2000" dirty="0" smtClean="0">
              <a:solidFill>
                <a:srgbClr val="FF0000"/>
              </a:solidFill>
            </a:rPr>
            <a:t> </a:t>
          </a:r>
          <a:r>
            <a:rPr lang="ru-RU" sz="2000" dirty="0" smtClean="0"/>
            <a:t>достижений, оценка «плохо» (отметка «1»)</a:t>
          </a:r>
          <a:endParaRPr lang="ru-RU" sz="2000" dirty="0"/>
        </a:p>
      </dgm:t>
    </dgm:pt>
    <dgm:pt modelId="{B74932E9-3C17-4148-8256-C7B7DE8F4FAA}" type="parTrans" cxnId="{5738A71E-807B-4352-9AE4-C4E3986AB3D2}">
      <dgm:prSet/>
      <dgm:spPr/>
      <dgm:t>
        <a:bodyPr/>
        <a:lstStyle/>
        <a:p>
          <a:endParaRPr lang="ru-RU"/>
        </a:p>
      </dgm:t>
    </dgm:pt>
    <dgm:pt modelId="{C9BAEE3E-21C2-4CD4-A620-F1EF22817B49}" type="sibTrans" cxnId="{5738A71E-807B-4352-9AE4-C4E3986AB3D2}">
      <dgm:prSet/>
      <dgm:spPr/>
      <dgm:t>
        <a:bodyPr/>
        <a:lstStyle/>
        <a:p>
          <a:endParaRPr lang="ru-RU"/>
        </a:p>
      </dgm:t>
    </dgm:pt>
    <dgm:pt modelId="{07E48694-6D22-4BC3-A120-87375472271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FF0000"/>
              </a:solidFill>
            </a:rPr>
            <a:t>Пониженный уровень</a:t>
          </a:r>
          <a:r>
            <a:rPr lang="ru-RU" sz="2000" dirty="0" smtClean="0">
              <a:solidFill>
                <a:srgbClr val="FF0000"/>
              </a:solidFill>
            </a:rPr>
            <a:t> </a:t>
          </a:r>
          <a:r>
            <a:rPr lang="ru-RU" sz="2000" dirty="0" smtClean="0"/>
            <a:t>достижений, оценка «неудовлетворительно» (отметка «2»)</a:t>
          </a:r>
          <a:endParaRPr lang="ru-RU" sz="2000" dirty="0"/>
        </a:p>
      </dgm:t>
    </dgm:pt>
    <dgm:pt modelId="{2E1D5FC7-FDD6-452A-8BC5-564992A86938}" type="parTrans" cxnId="{E2C8CEF8-2678-4434-83C1-7529111E6B4B}">
      <dgm:prSet/>
      <dgm:spPr/>
      <dgm:t>
        <a:bodyPr/>
        <a:lstStyle/>
        <a:p>
          <a:endParaRPr lang="ru-RU"/>
        </a:p>
      </dgm:t>
    </dgm:pt>
    <dgm:pt modelId="{6FEDC10E-572A-4805-9E9B-676AFA17E32A}" type="sibTrans" cxnId="{E2C8CEF8-2678-4434-83C1-7529111E6B4B}">
      <dgm:prSet/>
      <dgm:spPr/>
      <dgm:t>
        <a:bodyPr/>
        <a:lstStyle/>
        <a:p>
          <a:endParaRPr lang="ru-RU"/>
        </a:p>
      </dgm:t>
    </dgm:pt>
    <dgm:pt modelId="{99759415-1DC4-4A66-8D3E-98340840FEB9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БАЗОВЫЙ УРОВЕНЬ достижений,</a:t>
          </a:r>
          <a:r>
            <a:rPr lang="ru-RU" sz="2000" dirty="0" smtClean="0"/>
            <a:t> оценка «удовлетворительно» (или отметка «3», отметка «зачтено») </a:t>
          </a:r>
          <a:endParaRPr lang="ru-RU" sz="2000" dirty="0"/>
        </a:p>
      </dgm:t>
    </dgm:pt>
    <dgm:pt modelId="{DC5E9317-4DD9-4C69-8540-79D55E66176F}" type="parTrans" cxnId="{E5E9AECA-33A1-4404-9AD2-3512793B9343}">
      <dgm:prSet/>
      <dgm:spPr/>
      <dgm:t>
        <a:bodyPr/>
        <a:lstStyle/>
        <a:p>
          <a:endParaRPr lang="ru-RU"/>
        </a:p>
      </dgm:t>
    </dgm:pt>
    <dgm:pt modelId="{F3C1271E-B7D7-41E4-89CC-00FFEA927578}" type="sibTrans" cxnId="{E5E9AECA-33A1-4404-9AD2-3512793B9343}">
      <dgm:prSet/>
      <dgm:spPr/>
      <dgm:t>
        <a:bodyPr/>
        <a:lstStyle/>
        <a:p>
          <a:endParaRPr lang="ru-RU"/>
        </a:p>
      </dgm:t>
    </dgm:pt>
    <dgm:pt modelId="{109FBA4E-0256-427A-BD4B-A15765858260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00B050"/>
              </a:solidFill>
            </a:rPr>
            <a:t>Повышенный уровень</a:t>
          </a:r>
          <a:r>
            <a:rPr lang="ru-RU" sz="2000" dirty="0" smtClean="0">
              <a:solidFill>
                <a:srgbClr val="00B050"/>
              </a:solidFill>
            </a:rPr>
            <a:t> </a:t>
          </a:r>
          <a:r>
            <a:rPr lang="ru-RU" sz="2000" dirty="0" smtClean="0"/>
            <a:t>достижений, оценка «хорошо» (отметка «4»)</a:t>
          </a:r>
          <a:endParaRPr lang="ru-RU" sz="2000" dirty="0"/>
        </a:p>
      </dgm:t>
    </dgm:pt>
    <dgm:pt modelId="{559DD924-6A86-4F61-BFA4-3A5098C9DAD3}" type="parTrans" cxnId="{8E9FECB1-1F68-41FD-9A66-AC88F46DF5C6}">
      <dgm:prSet/>
      <dgm:spPr/>
      <dgm:t>
        <a:bodyPr/>
        <a:lstStyle/>
        <a:p>
          <a:endParaRPr lang="ru-RU"/>
        </a:p>
      </dgm:t>
    </dgm:pt>
    <dgm:pt modelId="{3968E03C-590F-4548-A1EB-054807A672E2}" type="sibTrans" cxnId="{8E9FECB1-1F68-41FD-9A66-AC88F46DF5C6}">
      <dgm:prSet/>
      <dgm:spPr/>
      <dgm:t>
        <a:bodyPr/>
        <a:lstStyle/>
        <a:p>
          <a:endParaRPr lang="ru-RU"/>
        </a:p>
      </dgm:t>
    </dgm:pt>
    <dgm:pt modelId="{F32F0818-A802-4A53-B1DC-50EC089D2741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00B050"/>
              </a:solidFill>
            </a:rPr>
            <a:t>В</a:t>
          </a:r>
          <a:r>
            <a:rPr lang="en-US" sz="2000" b="1" dirty="0" err="1" smtClean="0">
              <a:solidFill>
                <a:srgbClr val="00B050"/>
              </a:solidFill>
            </a:rPr>
            <a:t>ысокий</a:t>
          </a:r>
          <a:r>
            <a:rPr lang="ru-RU" sz="2000" b="1" dirty="0" smtClean="0">
              <a:solidFill>
                <a:srgbClr val="00B050"/>
              </a:solidFill>
            </a:rPr>
            <a:t> </a:t>
          </a:r>
          <a:r>
            <a:rPr lang="en-US" sz="2000" b="1" dirty="0" err="1" smtClean="0">
              <a:solidFill>
                <a:srgbClr val="00B050"/>
              </a:solidFill>
            </a:rPr>
            <a:t>уровень</a:t>
          </a:r>
          <a:r>
            <a:rPr lang="en-US" sz="2000" b="1" dirty="0" smtClean="0">
              <a:solidFill>
                <a:srgbClr val="00B050"/>
              </a:solidFill>
            </a:rPr>
            <a:t> </a:t>
          </a:r>
          <a:r>
            <a:rPr lang="en-US" sz="2000" dirty="0" err="1" smtClean="0"/>
            <a:t>достижени</a:t>
          </a:r>
          <a:r>
            <a:rPr lang="ru-RU" sz="2000" dirty="0" smtClean="0"/>
            <a:t>й</a:t>
          </a:r>
          <a:r>
            <a:rPr lang="en-US" sz="2000" dirty="0" smtClean="0"/>
            <a:t>, </a:t>
          </a:r>
          <a:endParaRPr lang="ru-RU" sz="20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err="1" smtClean="0"/>
            <a:t>оценка</a:t>
          </a:r>
          <a:r>
            <a:rPr lang="en-US" sz="2000" dirty="0" smtClean="0"/>
            <a:t> «</a:t>
          </a:r>
          <a:r>
            <a:rPr lang="en-US" sz="2000" dirty="0" err="1" smtClean="0"/>
            <a:t>отлично</a:t>
          </a:r>
          <a:r>
            <a:rPr lang="en-US" sz="2000" dirty="0" smtClean="0"/>
            <a:t>» (</a:t>
          </a:r>
          <a:r>
            <a:rPr lang="en-US" sz="2000" dirty="0" err="1" smtClean="0"/>
            <a:t>отметка</a:t>
          </a:r>
          <a:r>
            <a:rPr lang="en-US" sz="2000" dirty="0" smtClean="0"/>
            <a:t> «5»</a:t>
          </a:r>
          <a:r>
            <a:rPr lang="ru-RU" sz="2000" dirty="0" smtClean="0"/>
            <a:t>)</a:t>
          </a:r>
          <a:endParaRPr lang="ru-RU" sz="2000" dirty="0"/>
        </a:p>
      </dgm:t>
    </dgm:pt>
    <dgm:pt modelId="{BF9CE3BC-0095-4C40-945D-C4B60A0D81DA}" type="parTrans" cxnId="{26D377A6-7504-4BFA-ACC2-5AA14E9BC2EE}">
      <dgm:prSet/>
      <dgm:spPr/>
      <dgm:t>
        <a:bodyPr/>
        <a:lstStyle/>
        <a:p>
          <a:endParaRPr lang="ru-RU"/>
        </a:p>
      </dgm:t>
    </dgm:pt>
    <dgm:pt modelId="{D103048D-D9AB-467A-A702-489F10E21342}" type="sibTrans" cxnId="{26D377A6-7504-4BFA-ACC2-5AA14E9BC2EE}">
      <dgm:prSet/>
      <dgm:spPr/>
      <dgm:t>
        <a:bodyPr/>
        <a:lstStyle/>
        <a:p>
          <a:endParaRPr lang="ru-RU"/>
        </a:p>
      </dgm:t>
    </dgm:pt>
    <dgm:pt modelId="{7D34A888-AE23-438D-B0E1-297AF8757C05}" type="pres">
      <dgm:prSet presAssocID="{64015162-7813-4E74-B6CC-4648D82A6639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ru-RU"/>
        </a:p>
      </dgm:t>
    </dgm:pt>
    <dgm:pt modelId="{3DD3BB1F-55D8-4401-94BE-9DDDEB681E80}" type="pres">
      <dgm:prSet presAssocID="{64015162-7813-4E74-B6CC-4648D82A6639}" presName="arrowNode" presStyleLbl="node1" presStyleIdx="0" presStyleCn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B87C276-84FA-4404-AF83-B889FEEDFCBC}" type="pres">
      <dgm:prSet presAssocID="{1C7E2CDE-7917-4937-AE56-28E87977EB27}" presName="txNode1" presStyleLbl="revTx" presStyleIdx="0" presStyleCnt="5" custScaleX="161106" custLinFactNeighborX="-33380" custLinFactNeighborY="8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905D0-4C34-4757-87B7-0FD8BBD43D36}" type="pres">
      <dgm:prSet presAssocID="{07E48694-6D22-4BC3-A120-873754722714}" presName="txNode2" presStyleLbl="revTx" presStyleIdx="1" presStyleCnt="5" custScaleX="130334" custLinFactNeighborX="6043" custLinFactNeighborY="-51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FC955-1231-444E-A6D6-27B6048CC021}" type="pres">
      <dgm:prSet presAssocID="{6FEDC10E-572A-4805-9E9B-676AFA17E32A}" presName="dotNode2" presStyleCnt="0"/>
      <dgm:spPr/>
    </dgm:pt>
    <dgm:pt modelId="{499C940E-5CB7-4998-8E61-B0588764A264}" type="pres">
      <dgm:prSet presAssocID="{6FEDC10E-572A-4805-9E9B-676AFA17E32A}" presName="dotRepeatNode" presStyleLbl="fgShp" presStyleIdx="0" presStyleCnt="3"/>
      <dgm:spPr/>
      <dgm:t>
        <a:bodyPr/>
        <a:lstStyle/>
        <a:p>
          <a:endParaRPr lang="ru-RU"/>
        </a:p>
      </dgm:t>
    </dgm:pt>
    <dgm:pt modelId="{B16A6AD1-6B5F-4957-A4DE-D523FF4338BA}" type="pres">
      <dgm:prSet presAssocID="{99759415-1DC4-4A66-8D3E-98340840FEB9}" presName="txNode3" presStyleLbl="revTx" presStyleIdx="2" presStyleCnt="5" custScaleX="152572" custScaleY="204707" custLinFactNeighborX="-39036" custLinFactNeighborY="39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7E9E4-7793-4CB7-B8AC-6BC39F27B4DB}" type="pres">
      <dgm:prSet presAssocID="{F3C1271E-B7D7-41E4-89CC-00FFEA927578}" presName="dotNode3" presStyleCnt="0"/>
      <dgm:spPr/>
    </dgm:pt>
    <dgm:pt modelId="{C4AE6E04-2980-4419-A0DF-C9C25E94D362}" type="pres">
      <dgm:prSet presAssocID="{F3C1271E-B7D7-41E4-89CC-00FFEA927578}" presName="dotRepeatNode" presStyleLbl="fgShp" presStyleIdx="1" presStyleCnt="3"/>
      <dgm:spPr/>
      <dgm:t>
        <a:bodyPr/>
        <a:lstStyle/>
        <a:p>
          <a:endParaRPr lang="ru-RU"/>
        </a:p>
      </dgm:t>
    </dgm:pt>
    <dgm:pt modelId="{9794B8B1-516E-4F55-8FDE-150F79EE5596}" type="pres">
      <dgm:prSet presAssocID="{109FBA4E-0256-427A-BD4B-A15765858260}" presName="txNode4" presStyleLbl="revTx" presStyleIdx="3" presStyleCnt="5" custScaleX="160788" custScaleY="126868" custLinFactNeighborX="24841" custLinFactNeighborY="-45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624E8-9E77-47DA-B40E-4C959C09EE13}" type="pres">
      <dgm:prSet presAssocID="{3968E03C-590F-4548-A1EB-054807A672E2}" presName="dotNode4" presStyleCnt="0"/>
      <dgm:spPr/>
    </dgm:pt>
    <dgm:pt modelId="{0B9944D3-F5B3-4908-93BB-D18700B8A550}" type="pres">
      <dgm:prSet presAssocID="{3968E03C-590F-4548-A1EB-054807A672E2}" presName="dotRepeatNode" presStyleLbl="fgShp" presStyleIdx="2" presStyleCnt="3"/>
      <dgm:spPr/>
      <dgm:t>
        <a:bodyPr/>
        <a:lstStyle/>
        <a:p>
          <a:endParaRPr lang="ru-RU"/>
        </a:p>
      </dgm:t>
    </dgm:pt>
    <dgm:pt modelId="{53402BA0-8FA9-4108-A3BC-D0CA9072F5C0}" type="pres">
      <dgm:prSet presAssocID="{F32F0818-A802-4A53-B1DC-50EC089D2741}" presName="txNode5" presStyleLbl="revTx" presStyleIdx="4" presStyleCnt="5" custScaleX="165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C5821E-2384-4B17-9E94-D048952C503C}" type="presOf" srcId="{1C7E2CDE-7917-4937-AE56-28E87977EB27}" destId="{4B87C276-84FA-4404-AF83-B889FEEDFCBC}" srcOrd="0" destOrd="0" presId="urn:microsoft.com/office/officeart/2009/3/layout/DescendingProcess"/>
    <dgm:cxn modelId="{24C6E14F-9F4E-4342-AAC3-97003D183BAA}" type="presOf" srcId="{F3C1271E-B7D7-41E4-89CC-00FFEA927578}" destId="{C4AE6E04-2980-4419-A0DF-C9C25E94D362}" srcOrd="0" destOrd="0" presId="urn:microsoft.com/office/officeart/2009/3/layout/DescendingProcess"/>
    <dgm:cxn modelId="{34181CD4-43BC-44C7-BB4D-1E083A876DE4}" type="presOf" srcId="{3968E03C-590F-4548-A1EB-054807A672E2}" destId="{0B9944D3-F5B3-4908-93BB-D18700B8A550}" srcOrd="0" destOrd="0" presId="urn:microsoft.com/office/officeart/2009/3/layout/DescendingProcess"/>
    <dgm:cxn modelId="{B0BE20F7-5C83-449D-A2E0-D6828D59A548}" type="presOf" srcId="{F32F0818-A802-4A53-B1DC-50EC089D2741}" destId="{53402BA0-8FA9-4108-A3BC-D0CA9072F5C0}" srcOrd="0" destOrd="0" presId="urn:microsoft.com/office/officeart/2009/3/layout/DescendingProcess"/>
    <dgm:cxn modelId="{DC606886-4E55-4604-94CE-E3A0461986A8}" type="presOf" srcId="{6FEDC10E-572A-4805-9E9B-676AFA17E32A}" destId="{499C940E-5CB7-4998-8E61-B0588764A264}" srcOrd="0" destOrd="0" presId="urn:microsoft.com/office/officeart/2009/3/layout/DescendingProcess"/>
    <dgm:cxn modelId="{B51784AF-B4F9-407B-ABE8-62EE49FC4358}" type="presOf" srcId="{64015162-7813-4E74-B6CC-4648D82A6639}" destId="{7D34A888-AE23-438D-B0E1-297AF8757C05}" srcOrd="0" destOrd="0" presId="urn:microsoft.com/office/officeart/2009/3/layout/DescendingProcess"/>
    <dgm:cxn modelId="{8E9FECB1-1F68-41FD-9A66-AC88F46DF5C6}" srcId="{64015162-7813-4E74-B6CC-4648D82A6639}" destId="{109FBA4E-0256-427A-BD4B-A15765858260}" srcOrd="3" destOrd="0" parTransId="{559DD924-6A86-4F61-BFA4-3A5098C9DAD3}" sibTransId="{3968E03C-590F-4548-A1EB-054807A672E2}"/>
    <dgm:cxn modelId="{C3A10385-6877-4167-A166-7973301F4C84}" type="presOf" srcId="{109FBA4E-0256-427A-BD4B-A15765858260}" destId="{9794B8B1-516E-4F55-8FDE-150F79EE5596}" srcOrd="0" destOrd="0" presId="urn:microsoft.com/office/officeart/2009/3/layout/DescendingProcess"/>
    <dgm:cxn modelId="{E5E9AECA-33A1-4404-9AD2-3512793B9343}" srcId="{64015162-7813-4E74-B6CC-4648D82A6639}" destId="{99759415-1DC4-4A66-8D3E-98340840FEB9}" srcOrd="2" destOrd="0" parTransId="{DC5E9317-4DD9-4C69-8540-79D55E66176F}" sibTransId="{F3C1271E-B7D7-41E4-89CC-00FFEA927578}"/>
    <dgm:cxn modelId="{E2C8CEF8-2678-4434-83C1-7529111E6B4B}" srcId="{64015162-7813-4E74-B6CC-4648D82A6639}" destId="{07E48694-6D22-4BC3-A120-873754722714}" srcOrd="1" destOrd="0" parTransId="{2E1D5FC7-FDD6-452A-8BC5-564992A86938}" sibTransId="{6FEDC10E-572A-4805-9E9B-676AFA17E32A}"/>
    <dgm:cxn modelId="{1C613E50-08B0-4C31-9817-61703DEF59DA}" type="presOf" srcId="{99759415-1DC4-4A66-8D3E-98340840FEB9}" destId="{B16A6AD1-6B5F-4957-A4DE-D523FF4338BA}" srcOrd="0" destOrd="0" presId="urn:microsoft.com/office/officeart/2009/3/layout/DescendingProcess"/>
    <dgm:cxn modelId="{96F5FAF0-65AE-4683-BB43-825021F25DBE}" type="presOf" srcId="{07E48694-6D22-4BC3-A120-873754722714}" destId="{D8A905D0-4C34-4757-87B7-0FD8BBD43D36}" srcOrd="0" destOrd="0" presId="urn:microsoft.com/office/officeart/2009/3/layout/DescendingProcess"/>
    <dgm:cxn modelId="{26D377A6-7504-4BFA-ACC2-5AA14E9BC2EE}" srcId="{64015162-7813-4E74-B6CC-4648D82A6639}" destId="{F32F0818-A802-4A53-B1DC-50EC089D2741}" srcOrd="4" destOrd="0" parTransId="{BF9CE3BC-0095-4C40-945D-C4B60A0D81DA}" sibTransId="{D103048D-D9AB-467A-A702-489F10E21342}"/>
    <dgm:cxn modelId="{5738A71E-807B-4352-9AE4-C4E3986AB3D2}" srcId="{64015162-7813-4E74-B6CC-4648D82A6639}" destId="{1C7E2CDE-7917-4937-AE56-28E87977EB27}" srcOrd="0" destOrd="0" parTransId="{B74932E9-3C17-4148-8256-C7B7DE8F4FAA}" sibTransId="{C9BAEE3E-21C2-4CD4-A620-F1EF22817B49}"/>
    <dgm:cxn modelId="{87294FC1-28C1-48A9-A27D-11E37F9C164E}" type="presParOf" srcId="{7D34A888-AE23-438D-B0E1-297AF8757C05}" destId="{3DD3BB1F-55D8-4401-94BE-9DDDEB681E80}" srcOrd="0" destOrd="0" presId="urn:microsoft.com/office/officeart/2009/3/layout/DescendingProcess"/>
    <dgm:cxn modelId="{1C04F59A-F327-44BE-BD42-DCEE88D0729D}" type="presParOf" srcId="{7D34A888-AE23-438D-B0E1-297AF8757C05}" destId="{4B87C276-84FA-4404-AF83-B889FEEDFCBC}" srcOrd="1" destOrd="0" presId="urn:microsoft.com/office/officeart/2009/3/layout/DescendingProcess"/>
    <dgm:cxn modelId="{D099DAA8-B8C5-4451-9822-6BE115031526}" type="presParOf" srcId="{7D34A888-AE23-438D-B0E1-297AF8757C05}" destId="{D8A905D0-4C34-4757-87B7-0FD8BBD43D36}" srcOrd="2" destOrd="0" presId="urn:microsoft.com/office/officeart/2009/3/layout/DescendingProcess"/>
    <dgm:cxn modelId="{7AF5C608-B3E7-4A25-9377-75E9C448F9C9}" type="presParOf" srcId="{7D34A888-AE23-438D-B0E1-297AF8757C05}" destId="{A3EFC955-1231-444E-A6D6-27B6048CC021}" srcOrd="3" destOrd="0" presId="urn:microsoft.com/office/officeart/2009/3/layout/DescendingProcess"/>
    <dgm:cxn modelId="{A472C8B4-6615-4F6C-9263-D3A6A652A346}" type="presParOf" srcId="{A3EFC955-1231-444E-A6D6-27B6048CC021}" destId="{499C940E-5CB7-4998-8E61-B0588764A264}" srcOrd="0" destOrd="0" presId="urn:microsoft.com/office/officeart/2009/3/layout/DescendingProcess"/>
    <dgm:cxn modelId="{0A923E89-8A43-4DF3-B606-A09C46373CC1}" type="presParOf" srcId="{7D34A888-AE23-438D-B0E1-297AF8757C05}" destId="{B16A6AD1-6B5F-4957-A4DE-D523FF4338BA}" srcOrd="4" destOrd="0" presId="urn:microsoft.com/office/officeart/2009/3/layout/DescendingProcess"/>
    <dgm:cxn modelId="{4D6B9EAC-FA6D-4B1B-A5FD-AB0E024D70E1}" type="presParOf" srcId="{7D34A888-AE23-438D-B0E1-297AF8757C05}" destId="{1467E9E4-7793-4CB7-B8AC-6BC39F27B4DB}" srcOrd="5" destOrd="0" presId="urn:microsoft.com/office/officeart/2009/3/layout/DescendingProcess"/>
    <dgm:cxn modelId="{47EFF646-E2A9-4779-9303-FFBA98702ADD}" type="presParOf" srcId="{1467E9E4-7793-4CB7-B8AC-6BC39F27B4DB}" destId="{C4AE6E04-2980-4419-A0DF-C9C25E94D362}" srcOrd="0" destOrd="0" presId="urn:microsoft.com/office/officeart/2009/3/layout/DescendingProcess"/>
    <dgm:cxn modelId="{9B7BC017-ACEC-4580-89FE-495DBC9B5C93}" type="presParOf" srcId="{7D34A888-AE23-438D-B0E1-297AF8757C05}" destId="{9794B8B1-516E-4F55-8FDE-150F79EE5596}" srcOrd="6" destOrd="0" presId="urn:microsoft.com/office/officeart/2009/3/layout/DescendingProcess"/>
    <dgm:cxn modelId="{658C93E6-1513-4171-B27F-BB49A42CECCD}" type="presParOf" srcId="{7D34A888-AE23-438D-B0E1-297AF8757C05}" destId="{794624E8-9E77-47DA-B40E-4C959C09EE13}" srcOrd="7" destOrd="0" presId="urn:microsoft.com/office/officeart/2009/3/layout/DescendingProcess"/>
    <dgm:cxn modelId="{5BBFFEBC-84A8-4AAD-83E8-BCA72BA4F5AC}" type="presParOf" srcId="{794624E8-9E77-47DA-B40E-4C959C09EE13}" destId="{0B9944D3-F5B3-4908-93BB-D18700B8A550}" srcOrd="0" destOrd="0" presId="urn:microsoft.com/office/officeart/2009/3/layout/DescendingProcess"/>
    <dgm:cxn modelId="{193DAB4B-6F7D-4E98-BFD6-E8F60CCFEE5E}" type="presParOf" srcId="{7D34A888-AE23-438D-B0E1-297AF8757C05}" destId="{53402BA0-8FA9-4108-A3BC-D0CA9072F5C0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271A870-BBB3-4AAF-BBF9-AD9EBE2ABDB2}" type="doc">
      <dgm:prSet loTypeId="urn:microsoft.com/office/officeart/2005/8/layout/default" loCatId="list" qsTypeId="urn:microsoft.com/office/officeart/2005/8/quickstyle/simple2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706CC555-BCCB-4DA8-9962-4371DE76A2E6}">
      <dgm:prSet phldrT="[Текст]"/>
      <dgm:spPr/>
      <dgm:t>
        <a:bodyPr/>
        <a:lstStyle/>
        <a:p>
          <a:r>
            <a:rPr lang="ru-RU" u="none" dirty="0" smtClean="0"/>
            <a:t>Предмет итоговой оценки – достижение предметных и </a:t>
          </a:r>
          <a:r>
            <a:rPr lang="ru-RU" u="none" dirty="0" err="1" smtClean="0"/>
            <a:t>метапредметных</a:t>
          </a:r>
          <a:r>
            <a:rPr lang="ru-RU" u="none" dirty="0" smtClean="0"/>
            <a:t> результатов</a:t>
          </a:r>
          <a:endParaRPr lang="ru-RU" dirty="0"/>
        </a:p>
      </dgm:t>
    </dgm:pt>
    <dgm:pt modelId="{A0CE2DAD-323D-41A9-AE73-E01C7DEE6A04}" type="parTrans" cxnId="{BA6EBF02-108E-45C0-8FE0-C22A5289D695}">
      <dgm:prSet/>
      <dgm:spPr/>
      <dgm:t>
        <a:bodyPr/>
        <a:lstStyle/>
        <a:p>
          <a:endParaRPr lang="ru-RU"/>
        </a:p>
      </dgm:t>
    </dgm:pt>
    <dgm:pt modelId="{1E1C3C46-299C-4D21-82D8-29A65CC52774}" type="sibTrans" cxnId="{BA6EBF02-108E-45C0-8FE0-C22A5289D695}">
      <dgm:prSet/>
      <dgm:spPr/>
      <dgm:t>
        <a:bodyPr/>
        <a:lstStyle/>
        <a:p>
          <a:endParaRPr lang="ru-RU"/>
        </a:p>
      </dgm:t>
    </dgm:pt>
    <dgm:pt modelId="{7B0634B1-4AE5-4481-8480-1A02E6724CCF}">
      <dgm:prSet phldrT="[Текст]"/>
      <dgm:spPr/>
      <dgm:t>
        <a:bodyPr/>
        <a:lstStyle/>
        <a:p>
          <a:r>
            <a:rPr lang="ru-RU" u="none" dirty="0" smtClean="0"/>
            <a:t>Учет </a:t>
          </a:r>
          <a:r>
            <a:rPr lang="ru-RU" u="none" dirty="0" err="1" smtClean="0"/>
            <a:t>сформированности</a:t>
          </a:r>
          <a:r>
            <a:rPr lang="ru-RU" u="none" dirty="0" smtClean="0"/>
            <a:t> умений выполнения проектной деятельности и способность к решению учебно-практических и учебно-познавательных задач</a:t>
          </a:r>
          <a:endParaRPr lang="ru-RU" dirty="0"/>
        </a:p>
      </dgm:t>
    </dgm:pt>
    <dgm:pt modelId="{E4DB2CB5-9C5A-44A9-B7E1-F73105388852}" type="parTrans" cxnId="{5F1DCD5E-B279-4D57-B106-B5797262D53E}">
      <dgm:prSet/>
      <dgm:spPr/>
      <dgm:t>
        <a:bodyPr/>
        <a:lstStyle/>
        <a:p>
          <a:endParaRPr lang="ru-RU"/>
        </a:p>
      </dgm:t>
    </dgm:pt>
    <dgm:pt modelId="{24182F09-5064-44F8-AB06-F7C16584D89F}" type="sibTrans" cxnId="{5F1DCD5E-B279-4D57-B106-B5797262D53E}">
      <dgm:prSet/>
      <dgm:spPr/>
      <dgm:t>
        <a:bodyPr/>
        <a:lstStyle/>
        <a:p>
          <a:endParaRPr lang="ru-RU"/>
        </a:p>
      </dgm:t>
    </dgm:pt>
    <dgm:pt modelId="{34225E19-7203-4726-9A4B-615624C29B3A}" type="pres">
      <dgm:prSet presAssocID="{F271A870-BBB3-4AAF-BBF9-AD9EBE2ABD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40E7-A83F-46A8-B57A-ECA3686F52A9}" type="pres">
      <dgm:prSet presAssocID="{706CC555-BCCB-4DA8-9962-4371DE76A2E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FB2DC-B93F-4E88-9B6A-B4AE96985DD7}" type="pres">
      <dgm:prSet presAssocID="{1E1C3C46-299C-4D21-82D8-29A65CC52774}" presName="sibTrans" presStyleCnt="0"/>
      <dgm:spPr/>
    </dgm:pt>
    <dgm:pt modelId="{51AFAA61-6BB6-4051-BDFF-68672A02C8E0}" type="pres">
      <dgm:prSet presAssocID="{7B0634B1-4AE5-4481-8480-1A02E6724CC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E9942C-9365-4AFA-9965-67EC42F21FAD}" type="presOf" srcId="{706CC555-BCCB-4DA8-9962-4371DE76A2E6}" destId="{7EBB40E7-A83F-46A8-B57A-ECA3686F52A9}" srcOrd="0" destOrd="0" presId="urn:microsoft.com/office/officeart/2005/8/layout/default"/>
    <dgm:cxn modelId="{BA6EBF02-108E-45C0-8FE0-C22A5289D695}" srcId="{F271A870-BBB3-4AAF-BBF9-AD9EBE2ABDB2}" destId="{706CC555-BCCB-4DA8-9962-4371DE76A2E6}" srcOrd="0" destOrd="0" parTransId="{A0CE2DAD-323D-41A9-AE73-E01C7DEE6A04}" sibTransId="{1E1C3C46-299C-4D21-82D8-29A65CC52774}"/>
    <dgm:cxn modelId="{5F1DCD5E-B279-4D57-B106-B5797262D53E}" srcId="{F271A870-BBB3-4AAF-BBF9-AD9EBE2ABDB2}" destId="{7B0634B1-4AE5-4481-8480-1A02E6724CCF}" srcOrd="1" destOrd="0" parTransId="{E4DB2CB5-9C5A-44A9-B7E1-F73105388852}" sibTransId="{24182F09-5064-44F8-AB06-F7C16584D89F}"/>
    <dgm:cxn modelId="{4C8E6A4B-E6A5-432F-9017-FBAFF50F3F2A}" type="presOf" srcId="{7B0634B1-4AE5-4481-8480-1A02E6724CCF}" destId="{51AFAA61-6BB6-4051-BDFF-68672A02C8E0}" srcOrd="0" destOrd="0" presId="urn:microsoft.com/office/officeart/2005/8/layout/default"/>
    <dgm:cxn modelId="{A73A2197-5847-40B9-A370-01FEF1EA9FBA}" type="presOf" srcId="{F271A870-BBB3-4AAF-BBF9-AD9EBE2ABDB2}" destId="{34225E19-7203-4726-9A4B-615624C29B3A}" srcOrd="0" destOrd="0" presId="urn:microsoft.com/office/officeart/2005/8/layout/default"/>
    <dgm:cxn modelId="{DBADEEC1-417C-45D2-BA9E-9752E25C7B35}" type="presParOf" srcId="{34225E19-7203-4726-9A4B-615624C29B3A}" destId="{7EBB40E7-A83F-46A8-B57A-ECA3686F52A9}" srcOrd="0" destOrd="0" presId="urn:microsoft.com/office/officeart/2005/8/layout/default"/>
    <dgm:cxn modelId="{00CCB0E8-990E-4078-89F4-74D4CF5B6730}" type="presParOf" srcId="{34225E19-7203-4726-9A4B-615624C29B3A}" destId="{B90FB2DC-B93F-4E88-9B6A-B4AE96985DD7}" srcOrd="1" destOrd="0" presId="urn:microsoft.com/office/officeart/2005/8/layout/default"/>
    <dgm:cxn modelId="{F71108DF-89E9-41ED-819C-4032160A6E65}" type="presParOf" srcId="{34225E19-7203-4726-9A4B-615624C29B3A}" destId="{51AFAA61-6BB6-4051-BDFF-68672A02C8E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47330A-0DE4-4DD2-9786-DE6515A048C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2FCE84CB-3622-476B-B0E5-B861948D839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ИТОГОВАЯ ОЦЕНКА</a:t>
          </a:r>
          <a:endParaRPr lang="ru-RU" dirty="0">
            <a:solidFill>
              <a:schemeClr val="tx1"/>
            </a:solidFill>
          </a:endParaRPr>
        </a:p>
      </dgm:t>
    </dgm:pt>
    <dgm:pt modelId="{901C3B6A-582B-491B-910B-0E282AC996A4}" type="parTrans" cxnId="{34A10561-61FC-4796-A4EB-5551DF93DEDD}">
      <dgm:prSet/>
      <dgm:spPr/>
      <dgm:t>
        <a:bodyPr/>
        <a:lstStyle/>
        <a:p>
          <a:endParaRPr lang="ru-RU"/>
        </a:p>
      </dgm:t>
    </dgm:pt>
    <dgm:pt modelId="{24A0A3AD-3FC6-4908-9BC9-E3A4721353D0}" type="sibTrans" cxnId="{34A10561-61FC-4796-A4EB-5551DF93DEDD}">
      <dgm:prSet/>
      <dgm:spPr/>
      <dgm:t>
        <a:bodyPr/>
        <a:lstStyle/>
        <a:p>
          <a:endParaRPr lang="ru-RU"/>
        </a:p>
      </dgm:t>
    </dgm:pt>
    <dgm:pt modelId="{2066FD48-E2B6-49B4-89F1-E3E7A729C8C8}">
      <dgm:prSet phldrT="[Текст]" custT="1"/>
      <dgm:spPr/>
      <dgm:t>
        <a:bodyPr/>
        <a:lstStyle/>
        <a:p>
          <a:r>
            <a:rPr lang="ru-RU" sz="2000" u="none" dirty="0" smtClean="0">
              <a:solidFill>
                <a:schemeClr val="tx1"/>
              </a:solidFill>
            </a:rPr>
            <a:t>результаты промежуточной аттестации </a:t>
          </a:r>
          <a:endParaRPr lang="ru-RU" sz="2000" dirty="0">
            <a:solidFill>
              <a:schemeClr val="tx1"/>
            </a:solidFill>
          </a:endParaRPr>
        </a:p>
      </dgm:t>
    </dgm:pt>
    <dgm:pt modelId="{0859B44F-26AC-4DB0-B2C5-EE76AB882CAF}" type="parTrans" cxnId="{69F7FA80-9DBF-4A44-808B-0ECC6B987165}">
      <dgm:prSet/>
      <dgm:spPr/>
      <dgm:t>
        <a:bodyPr/>
        <a:lstStyle/>
        <a:p>
          <a:endParaRPr lang="ru-RU"/>
        </a:p>
      </dgm:t>
    </dgm:pt>
    <dgm:pt modelId="{C80A84E5-DDA9-4EE5-B042-9660104A9EF2}" type="sibTrans" cxnId="{69F7FA80-9DBF-4A44-808B-0ECC6B987165}">
      <dgm:prSet/>
      <dgm:spPr/>
      <dgm:t>
        <a:bodyPr/>
        <a:lstStyle/>
        <a:p>
          <a:endParaRPr lang="ru-RU"/>
        </a:p>
      </dgm:t>
    </dgm:pt>
    <dgm:pt modelId="{B39B5EE6-2470-4834-8D60-1E3FA347B310}">
      <dgm:prSet phldrT="[Текст]" custT="1"/>
      <dgm:spPr/>
      <dgm:t>
        <a:bodyPr/>
        <a:lstStyle/>
        <a:p>
          <a:r>
            <a:rPr lang="ru-RU" sz="2000" u="none" dirty="0" smtClean="0">
              <a:solidFill>
                <a:schemeClr val="tx1"/>
              </a:solidFill>
            </a:rPr>
            <a:t>результаты государственной (итоговой) аттестации выпускников</a:t>
          </a:r>
          <a:endParaRPr lang="ru-RU" sz="2000" dirty="0">
            <a:solidFill>
              <a:schemeClr val="tx1"/>
            </a:solidFill>
          </a:endParaRPr>
        </a:p>
      </dgm:t>
    </dgm:pt>
    <dgm:pt modelId="{CCDB038A-EA61-4F5A-A835-B4EFE5BF95E3}" type="parTrans" cxnId="{7DE6A556-E99E-403D-9B97-EA3A172CF7F1}">
      <dgm:prSet/>
      <dgm:spPr/>
      <dgm:t>
        <a:bodyPr/>
        <a:lstStyle/>
        <a:p>
          <a:endParaRPr lang="ru-RU"/>
        </a:p>
      </dgm:t>
    </dgm:pt>
    <dgm:pt modelId="{1CD6AC4D-C731-48F1-9DCD-6C6E12C931B7}" type="sibTrans" cxnId="{7DE6A556-E99E-403D-9B97-EA3A172CF7F1}">
      <dgm:prSet/>
      <dgm:spPr/>
      <dgm:t>
        <a:bodyPr/>
        <a:lstStyle/>
        <a:p>
          <a:endParaRPr lang="ru-RU"/>
        </a:p>
      </dgm:t>
    </dgm:pt>
    <dgm:pt modelId="{F7BD8BBC-E916-42C7-9F52-A63778C7C7E5}" type="pres">
      <dgm:prSet presAssocID="{7547330A-0DE4-4DD2-9786-DE6515A048C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3C7780-516B-43C6-8521-5CDABF6C683A}" type="pres">
      <dgm:prSet presAssocID="{2FCE84CB-3622-476B-B0E5-B861948D839A}" presName="root1" presStyleCnt="0"/>
      <dgm:spPr/>
    </dgm:pt>
    <dgm:pt modelId="{19CE8328-A151-4B9D-A6C9-1484A151F53A}" type="pres">
      <dgm:prSet presAssocID="{2FCE84CB-3622-476B-B0E5-B861948D839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314CFC-A356-480A-9B7C-EE012C1B9503}" type="pres">
      <dgm:prSet presAssocID="{2FCE84CB-3622-476B-B0E5-B861948D839A}" presName="level2hierChild" presStyleCnt="0"/>
      <dgm:spPr/>
    </dgm:pt>
    <dgm:pt modelId="{93132FB8-7805-42FD-9F52-77D2D325DE7C}" type="pres">
      <dgm:prSet presAssocID="{0859B44F-26AC-4DB0-B2C5-EE76AB882CAF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00CA4DE5-C0F0-4B24-80FB-527FAC6CD302}" type="pres">
      <dgm:prSet presAssocID="{0859B44F-26AC-4DB0-B2C5-EE76AB882CAF}" presName="connTx" presStyleLbl="parChTrans1D2" presStyleIdx="0" presStyleCnt="2"/>
      <dgm:spPr/>
      <dgm:t>
        <a:bodyPr/>
        <a:lstStyle/>
        <a:p>
          <a:endParaRPr lang="ru-RU"/>
        </a:p>
      </dgm:t>
    </dgm:pt>
    <dgm:pt modelId="{9628FA72-ED69-437B-B2BE-A7D026C6A635}" type="pres">
      <dgm:prSet presAssocID="{2066FD48-E2B6-49B4-89F1-E3E7A729C8C8}" presName="root2" presStyleCnt="0"/>
      <dgm:spPr/>
    </dgm:pt>
    <dgm:pt modelId="{32C5FBCB-AAA5-4C73-9EBF-97D5DF7CEA5E}" type="pres">
      <dgm:prSet presAssocID="{2066FD48-E2B6-49B4-89F1-E3E7A729C8C8}" presName="LevelTwoTextNode" presStyleLbl="node2" presStyleIdx="0" presStyleCnt="2" custScaleY="1611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94FAFF-E5CA-4E27-B9D2-1C67F8FEC5FA}" type="pres">
      <dgm:prSet presAssocID="{2066FD48-E2B6-49B4-89F1-E3E7A729C8C8}" presName="level3hierChild" presStyleCnt="0"/>
      <dgm:spPr/>
    </dgm:pt>
    <dgm:pt modelId="{18A975A1-8D42-469E-A99F-FE35FB285DBC}" type="pres">
      <dgm:prSet presAssocID="{CCDB038A-EA61-4F5A-A835-B4EFE5BF95E3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ED42B3E6-0045-42C3-97AC-0AF19D397D5F}" type="pres">
      <dgm:prSet presAssocID="{CCDB038A-EA61-4F5A-A835-B4EFE5BF95E3}" presName="connTx" presStyleLbl="parChTrans1D2" presStyleIdx="1" presStyleCnt="2"/>
      <dgm:spPr/>
      <dgm:t>
        <a:bodyPr/>
        <a:lstStyle/>
        <a:p>
          <a:endParaRPr lang="ru-RU"/>
        </a:p>
      </dgm:t>
    </dgm:pt>
    <dgm:pt modelId="{BB3DCFEA-2937-4448-90B4-3B873E7FA96D}" type="pres">
      <dgm:prSet presAssocID="{B39B5EE6-2470-4834-8D60-1E3FA347B310}" presName="root2" presStyleCnt="0"/>
      <dgm:spPr/>
    </dgm:pt>
    <dgm:pt modelId="{E94C0AA2-B1C7-4975-A453-2B7DB8FDB589}" type="pres">
      <dgm:prSet presAssocID="{B39B5EE6-2470-4834-8D60-1E3FA347B310}" presName="LevelTwoTextNode" presStyleLbl="node2" presStyleIdx="1" presStyleCnt="2" custScaleY="1680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D8B912-3466-4E4D-99F4-5123429D4B8F}" type="pres">
      <dgm:prSet presAssocID="{B39B5EE6-2470-4834-8D60-1E3FA347B310}" presName="level3hierChild" presStyleCnt="0"/>
      <dgm:spPr/>
    </dgm:pt>
  </dgm:ptLst>
  <dgm:cxnLst>
    <dgm:cxn modelId="{EAC666A7-A451-4539-B6D4-3E747ABDF9BD}" type="presOf" srcId="{CCDB038A-EA61-4F5A-A835-B4EFE5BF95E3}" destId="{18A975A1-8D42-469E-A99F-FE35FB285DBC}" srcOrd="0" destOrd="0" presId="urn:microsoft.com/office/officeart/2008/layout/HorizontalMultiLevelHierarchy"/>
    <dgm:cxn modelId="{2D452BD7-0D60-499B-9E12-FEDD49F2474D}" type="presOf" srcId="{0859B44F-26AC-4DB0-B2C5-EE76AB882CAF}" destId="{00CA4DE5-C0F0-4B24-80FB-527FAC6CD302}" srcOrd="1" destOrd="0" presId="urn:microsoft.com/office/officeart/2008/layout/HorizontalMultiLevelHierarchy"/>
    <dgm:cxn modelId="{B1C7AE6F-70BF-433B-B4CA-2D8B7054D083}" type="presOf" srcId="{2066FD48-E2B6-49B4-89F1-E3E7A729C8C8}" destId="{32C5FBCB-AAA5-4C73-9EBF-97D5DF7CEA5E}" srcOrd="0" destOrd="0" presId="urn:microsoft.com/office/officeart/2008/layout/HorizontalMultiLevelHierarchy"/>
    <dgm:cxn modelId="{CBD7241B-6544-4C30-BBE7-C60ED20FC6DE}" type="presOf" srcId="{2FCE84CB-3622-476B-B0E5-B861948D839A}" destId="{19CE8328-A151-4B9D-A6C9-1484A151F53A}" srcOrd="0" destOrd="0" presId="urn:microsoft.com/office/officeart/2008/layout/HorizontalMultiLevelHierarchy"/>
    <dgm:cxn modelId="{34A10561-61FC-4796-A4EB-5551DF93DEDD}" srcId="{7547330A-0DE4-4DD2-9786-DE6515A048C2}" destId="{2FCE84CB-3622-476B-B0E5-B861948D839A}" srcOrd="0" destOrd="0" parTransId="{901C3B6A-582B-491B-910B-0E282AC996A4}" sibTransId="{24A0A3AD-3FC6-4908-9BC9-E3A4721353D0}"/>
    <dgm:cxn modelId="{08440E8C-A64A-4317-8DD8-98DCE46AF1FC}" type="presOf" srcId="{7547330A-0DE4-4DD2-9786-DE6515A048C2}" destId="{F7BD8BBC-E916-42C7-9F52-A63778C7C7E5}" srcOrd="0" destOrd="0" presId="urn:microsoft.com/office/officeart/2008/layout/HorizontalMultiLevelHierarchy"/>
    <dgm:cxn modelId="{7DE6A556-E99E-403D-9B97-EA3A172CF7F1}" srcId="{2FCE84CB-3622-476B-B0E5-B861948D839A}" destId="{B39B5EE6-2470-4834-8D60-1E3FA347B310}" srcOrd="1" destOrd="0" parTransId="{CCDB038A-EA61-4F5A-A835-B4EFE5BF95E3}" sibTransId="{1CD6AC4D-C731-48F1-9DCD-6C6E12C931B7}"/>
    <dgm:cxn modelId="{253609D1-89EA-45A5-946C-A982D0F8F658}" type="presOf" srcId="{CCDB038A-EA61-4F5A-A835-B4EFE5BF95E3}" destId="{ED42B3E6-0045-42C3-97AC-0AF19D397D5F}" srcOrd="1" destOrd="0" presId="urn:microsoft.com/office/officeart/2008/layout/HorizontalMultiLevelHierarchy"/>
    <dgm:cxn modelId="{9585C35A-FF65-41D3-9190-806B7639C401}" type="presOf" srcId="{B39B5EE6-2470-4834-8D60-1E3FA347B310}" destId="{E94C0AA2-B1C7-4975-A453-2B7DB8FDB589}" srcOrd="0" destOrd="0" presId="urn:microsoft.com/office/officeart/2008/layout/HorizontalMultiLevelHierarchy"/>
    <dgm:cxn modelId="{69F7FA80-9DBF-4A44-808B-0ECC6B987165}" srcId="{2FCE84CB-3622-476B-B0E5-B861948D839A}" destId="{2066FD48-E2B6-49B4-89F1-E3E7A729C8C8}" srcOrd="0" destOrd="0" parTransId="{0859B44F-26AC-4DB0-B2C5-EE76AB882CAF}" sibTransId="{C80A84E5-DDA9-4EE5-B042-9660104A9EF2}"/>
    <dgm:cxn modelId="{5E83C716-8AAD-4D12-A33A-1A11F3A5EEB5}" type="presOf" srcId="{0859B44F-26AC-4DB0-B2C5-EE76AB882CAF}" destId="{93132FB8-7805-42FD-9F52-77D2D325DE7C}" srcOrd="0" destOrd="0" presId="urn:microsoft.com/office/officeart/2008/layout/HorizontalMultiLevelHierarchy"/>
    <dgm:cxn modelId="{51212FEA-19E0-47D0-BDE5-EC08A33894B1}" type="presParOf" srcId="{F7BD8BBC-E916-42C7-9F52-A63778C7C7E5}" destId="{6B3C7780-516B-43C6-8521-5CDABF6C683A}" srcOrd="0" destOrd="0" presId="urn:microsoft.com/office/officeart/2008/layout/HorizontalMultiLevelHierarchy"/>
    <dgm:cxn modelId="{56507791-7D36-4061-8CFE-02DBFEE5DF69}" type="presParOf" srcId="{6B3C7780-516B-43C6-8521-5CDABF6C683A}" destId="{19CE8328-A151-4B9D-A6C9-1484A151F53A}" srcOrd="0" destOrd="0" presId="urn:microsoft.com/office/officeart/2008/layout/HorizontalMultiLevelHierarchy"/>
    <dgm:cxn modelId="{28A4B7AF-2B3A-46FF-B1FB-C3A6D0D36B7A}" type="presParOf" srcId="{6B3C7780-516B-43C6-8521-5CDABF6C683A}" destId="{6D314CFC-A356-480A-9B7C-EE012C1B9503}" srcOrd="1" destOrd="0" presId="urn:microsoft.com/office/officeart/2008/layout/HorizontalMultiLevelHierarchy"/>
    <dgm:cxn modelId="{2005DBFD-B218-489C-8B69-4A18D1EC1036}" type="presParOf" srcId="{6D314CFC-A356-480A-9B7C-EE012C1B9503}" destId="{93132FB8-7805-42FD-9F52-77D2D325DE7C}" srcOrd="0" destOrd="0" presId="urn:microsoft.com/office/officeart/2008/layout/HorizontalMultiLevelHierarchy"/>
    <dgm:cxn modelId="{7D8448E7-28AF-4EAE-8151-B2AF602F8103}" type="presParOf" srcId="{93132FB8-7805-42FD-9F52-77D2D325DE7C}" destId="{00CA4DE5-C0F0-4B24-80FB-527FAC6CD302}" srcOrd="0" destOrd="0" presId="urn:microsoft.com/office/officeart/2008/layout/HorizontalMultiLevelHierarchy"/>
    <dgm:cxn modelId="{9B6C4981-884D-487C-907C-06F3C523644B}" type="presParOf" srcId="{6D314CFC-A356-480A-9B7C-EE012C1B9503}" destId="{9628FA72-ED69-437B-B2BE-A7D026C6A635}" srcOrd="1" destOrd="0" presId="urn:microsoft.com/office/officeart/2008/layout/HorizontalMultiLevelHierarchy"/>
    <dgm:cxn modelId="{14F37677-B742-4692-88A5-3D4C897304E2}" type="presParOf" srcId="{9628FA72-ED69-437B-B2BE-A7D026C6A635}" destId="{32C5FBCB-AAA5-4C73-9EBF-97D5DF7CEA5E}" srcOrd="0" destOrd="0" presId="urn:microsoft.com/office/officeart/2008/layout/HorizontalMultiLevelHierarchy"/>
    <dgm:cxn modelId="{0AD6C762-D72A-45C5-B88A-82B4B275C8C8}" type="presParOf" srcId="{9628FA72-ED69-437B-B2BE-A7D026C6A635}" destId="{7894FAFF-E5CA-4E27-B9D2-1C67F8FEC5FA}" srcOrd="1" destOrd="0" presId="urn:microsoft.com/office/officeart/2008/layout/HorizontalMultiLevelHierarchy"/>
    <dgm:cxn modelId="{3A6D9AC7-056D-45DC-986B-C84924B9E9F0}" type="presParOf" srcId="{6D314CFC-A356-480A-9B7C-EE012C1B9503}" destId="{18A975A1-8D42-469E-A99F-FE35FB285DBC}" srcOrd="2" destOrd="0" presId="urn:microsoft.com/office/officeart/2008/layout/HorizontalMultiLevelHierarchy"/>
    <dgm:cxn modelId="{918C95F7-A4AB-4B91-9EDA-A95F8A4CED5A}" type="presParOf" srcId="{18A975A1-8D42-469E-A99F-FE35FB285DBC}" destId="{ED42B3E6-0045-42C3-97AC-0AF19D397D5F}" srcOrd="0" destOrd="0" presId="urn:microsoft.com/office/officeart/2008/layout/HorizontalMultiLevelHierarchy"/>
    <dgm:cxn modelId="{8A1AF678-7F14-4037-BC2F-0AB9141EDCC8}" type="presParOf" srcId="{6D314CFC-A356-480A-9B7C-EE012C1B9503}" destId="{BB3DCFEA-2937-4448-90B4-3B873E7FA96D}" srcOrd="3" destOrd="0" presId="urn:microsoft.com/office/officeart/2008/layout/HorizontalMultiLevelHierarchy"/>
    <dgm:cxn modelId="{1C6171BA-36F4-4E2C-BEB0-9805EEB9CD47}" type="presParOf" srcId="{BB3DCFEA-2937-4448-90B4-3B873E7FA96D}" destId="{E94C0AA2-B1C7-4975-A453-2B7DB8FDB589}" srcOrd="0" destOrd="0" presId="urn:microsoft.com/office/officeart/2008/layout/HorizontalMultiLevelHierarchy"/>
    <dgm:cxn modelId="{EAA0CA41-D6C4-42BF-9AB4-D4349E017FBE}" type="presParOf" srcId="{BB3DCFEA-2937-4448-90B4-3B873E7FA96D}" destId="{F6D8B912-3466-4E4D-99F4-5123429D4B8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6DF5AD-B04B-410D-89B6-F40B33CBE8A7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E1F424-6905-44F8-BBB8-36CAE47E3C2F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Предметные результаты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F568937-9EAC-44A9-AD90-0DA61EFEEFFF}" type="parTrans" cxnId="{E2860D55-E445-4C0C-9B03-434D9DF7DA33}">
      <dgm:prSet/>
      <dgm:spPr/>
      <dgm:t>
        <a:bodyPr/>
        <a:lstStyle/>
        <a:p>
          <a:endParaRPr lang="ru-RU"/>
        </a:p>
      </dgm:t>
    </dgm:pt>
    <dgm:pt modelId="{A47D63C2-44D5-4FCD-B550-7BB45DEE29EA}" type="sibTrans" cxnId="{E2860D55-E445-4C0C-9B03-434D9DF7DA33}">
      <dgm:prSet/>
      <dgm:spPr/>
      <dgm:t>
        <a:bodyPr/>
        <a:lstStyle/>
        <a:p>
          <a:endParaRPr lang="ru-RU"/>
        </a:p>
      </dgm:t>
    </dgm:pt>
    <dgm:pt modelId="{F479C113-12CC-498A-95CB-8BBA752E9EA1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Традиционные методы  и средства оценивания</a:t>
          </a:r>
          <a:endParaRPr lang="ru-RU" dirty="0"/>
        </a:p>
      </dgm:t>
    </dgm:pt>
    <dgm:pt modelId="{A03DDEB7-40C8-4CAB-B198-818B52E3B50B}" type="parTrans" cxnId="{8EFF4A13-1606-4801-85BA-2894B59E4ADD}">
      <dgm:prSet/>
      <dgm:spPr/>
      <dgm:t>
        <a:bodyPr/>
        <a:lstStyle/>
        <a:p>
          <a:endParaRPr lang="ru-RU"/>
        </a:p>
      </dgm:t>
    </dgm:pt>
    <dgm:pt modelId="{11DBBE36-DE6D-4A6D-887B-61C1F6AF59AF}" type="sibTrans" cxnId="{8EFF4A13-1606-4801-85BA-2894B59E4ADD}">
      <dgm:prSet/>
      <dgm:spPr/>
      <dgm:t>
        <a:bodyPr/>
        <a:lstStyle/>
        <a:p>
          <a:endParaRPr lang="ru-RU"/>
        </a:p>
      </dgm:t>
    </dgm:pt>
    <dgm:pt modelId="{1F039376-40A5-4A1D-94EC-88719565C86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Инновационные методы  и средства оценивания</a:t>
          </a:r>
          <a:endParaRPr lang="ru-RU" dirty="0"/>
        </a:p>
      </dgm:t>
    </dgm:pt>
    <dgm:pt modelId="{735ECEF1-8CE7-4699-B399-AE26AB76890A}" type="parTrans" cxnId="{57FF3326-33E7-43BC-8DDE-DC9E18CE401B}">
      <dgm:prSet/>
      <dgm:spPr/>
      <dgm:t>
        <a:bodyPr/>
        <a:lstStyle/>
        <a:p>
          <a:endParaRPr lang="ru-RU"/>
        </a:p>
      </dgm:t>
    </dgm:pt>
    <dgm:pt modelId="{19155A3B-BE73-49D3-B3BC-47FB29015F86}" type="sibTrans" cxnId="{57FF3326-33E7-43BC-8DDE-DC9E18CE401B}">
      <dgm:prSet/>
      <dgm:spPr/>
      <dgm:t>
        <a:bodyPr/>
        <a:lstStyle/>
        <a:p>
          <a:endParaRPr lang="ru-RU"/>
        </a:p>
      </dgm:t>
    </dgm:pt>
    <dgm:pt modelId="{99D1B786-8661-4429-8BC7-BCCD7D8AFF4B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Метаредметные</a:t>
          </a:r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результаты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0D2A77E-5BE6-434F-BEC3-BCA8A94D5A6E}" type="parTrans" cxnId="{4D216967-834C-4259-8B45-4C928231D3BF}">
      <dgm:prSet/>
      <dgm:spPr/>
      <dgm:t>
        <a:bodyPr/>
        <a:lstStyle/>
        <a:p>
          <a:endParaRPr lang="ru-RU"/>
        </a:p>
      </dgm:t>
    </dgm:pt>
    <dgm:pt modelId="{5A3C3795-AE5E-4770-9137-CDE62AAF9805}" type="sibTrans" cxnId="{4D216967-834C-4259-8B45-4C928231D3BF}">
      <dgm:prSet/>
      <dgm:spPr/>
      <dgm:t>
        <a:bodyPr/>
        <a:lstStyle/>
        <a:p>
          <a:endParaRPr lang="ru-RU"/>
        </a:p>
      </dgm:t>
    </dgm:pt>
    <dgm:pt modelId="{62AAD442-002B-44E9-A9CC-AAEC0DB2220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Традиционные методы  и средства оценивания</a:t>
          </a:r>
          <a:endParaRPr lang="ru-RU" dirty="0"/>
        </a:p>
      </dgm:t>
    </dgm:pt>
    <dgm:pt modelId="{5B6AD62E-55D5-413D-8B72-0571AC8B4BBA}" type="parTrans" cxnId="{B20921A3-6BC6-4528-807F-E5B501E885B4}">
      <dgm:prSet/>
      <dgm:spPr/>
      <dgm:t>
        <a:bodyPr/>
        <a:lstStyle/>
        <a:p>
          <a:endParaRPr lang="ru-RU"/>
        </a:p>
      </dgm:t>
    </dgm:pt>
    <dgm:pt modelId="{7FDFC4BB-930E-46CD-8754-CF4EFEA22E43}" type="sibTrans" cxnId="{B20921A3-6BC6-4528-807F-E5B501E885B4}">
      <dgm:prSet/>
      <dgm:spPr/>
      <dgm:t>
        <a:bodyPr/>
        <a:lstStyle/>
        <a:p>
          <a:endParaRPr lang="ru-RU"/>
        </a:p>
      </dgm:t>
    </dgm:pt>
    <dgm:pt modelId="{7A905C53-1E23-40B9-B4C6-2847C8134CAF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Инновационные методы  и средства оценивания</a:t>
          </a:r>
          <a:endParaRPr lang="ru-RU" dirty="0"/>
        </a:p>
      </dgm:t>
    </dgm:pt>
    <dgm:pt modelId="{9597DF42-98AB-46A8-8130-8B75D12C5CA0}" type="parTrans" cxnId="{E1305A78-A92C-4D85-9D07-B4111CA5EFE2}">
      <dgm:prSet/>
      <dgm:spPr/>
      <dgm:t>
        <a:bodyPr/>
        <a:lstStyle/>
        <a:p>
          <a:endParaRPr lang="ru-RU"/>
        </a:p>
      </dgm:t>
    </dgm:pt>
    <dgm:pt modelId="{F26C5BA8-EE9D-42E1-B877-0D169415F88E}" type="sibTrans" cxnId="{E1305A78-A92C-4D85-9D07-B4111CA5EFE2}">
      <dgm:prSet/>
      <dgm:spPr/>
      <dgm:t>
        <a:bodyPr/>
        <a:lstStyle/>
        <a:p>
          <a:endParaRPr lang="ru-RU"/>
        </a:p>
      </dgm:t>
    </dgm:pt>
    <dgm:pt modelId="{A1E6D00A-FF65-46CF-98A6-7FB4645E3CA0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Личностные результаты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3584A4F-DF71-41B8-B2B2-72E1D6A3FBF1}" type="parTrans" cxnId="{62A337DE-602A-48C8-93C0-DF2EB937F0C5}">
      <dgm:prSet/>
      <dgm:spPr/>
      <dgm:t>
        <a:bodyPr/>
        <a:lstStyle/>
        <a:p>
          <a:endParaRPr lang="ru-RU"/>
        </a:p>
      </dgm:t>
    </dgm:pt>
    <dgm:pt modelId="{F69BE978-60DE-4C62-8225-66F640DD3630}" type="sibTrans" cxnId="{62A337DE-602A-48C8-93C0-DF2EB937F0C5}">
      <dgm:prSet/>
      <dgm:spPr/>
      <dgm:t>
        <a:bodyPr/>
        <a:lstStyle/>
        <a:p>
          <a:endParaRPr lang="ru-RU"/>
        </a:p>
      </dgm:t>
    </dgm:pt>
    <dgm:pt modelId="{24FF1598-9795-4081-92A7-9251A9C136D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Традиционные методы  и средства оценивания</a:t>
          </a:r>
          <a:endParaRPr lang="ru-RU" dirty="0"/>
        </a:p>
      </dgm:t>
    </dgm:pt>
    <dgm:pt modelId="{54122226-2AF7-4E9A-A95C-B62E39AC7F54}" type="parTrans" cxnId="{EADCE55A-1100-429F-BED3-E6010CFB0BC7}">
      <dgm:prSet/>
      <dgm:spPr/>
      <dgm:t>
        <a:bodyPr/>
        <a:lstStyle/>
        <a:p>
          <a:endParaRPr lang="ru-RU"/>
        </a:p>
      </dgm:t>
    </dgm:pt>
    <dgm:pt modelId="{BAE35895-70B9-4995-8606-FCE3D282AE24}" type="sibTrans" cxnId="{EADCE55A-1100-429F-BED3-E6010CFB0BC7}">
      <dgm:prSet/>
      <dgm:spPr/>
      <dgm:t>
        <a:bodyPr/>
        <a:lstStyle/>
        <a:p>
          <a:endParaRPr lang="ru-RU"/>
        </a:p>
      </dgm:t>
    </dgm:pt>
    <dgm:pt modelId="{4AFDC425-8D88-4FC6-8950-0FDD10AB7B74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Инновационные методы  и средства оценивания</a:t>
          </a:r>
          <a:endParaRPr lang="ru-RU" dirty="0"/>
        </a:p>
      </dgm:t>
    </dgm:pt>
    <dgm:pt modelId="{CDFA092A-5409-440D-A375-5771FE46E3A1}" type="parTrans" cxnId="{7F13E317-53AA-475E-9C9E-E17F8D34465B}">
      <dgm:prSet/>
      <dgm:spPr/>
      <dgm:t>
        <a:bodyPr/>
        <a:lstStyle/>
        <a:p>
          <a:endParaRPr lang="ru-RU"/>
        </a:p>
      </dgm:t>
    </dgm:pt>
    <dgm:pt modelId="{93EE7C03-3ADE-4158-863B-473EE8F49C59}" type="sibTrans" cxnId="{7F13E317-53AA-475E-9C9E-E17F8D34465B}">
      <dgm:prSet/>
      <dgm:spPr/>
      <dgm:t>
        <a:bodyPr/>
        <a:lstStyle/>
        <a:p>
          <a:endParaRPr lang="ru-RU"/>
        </a:p>
      </dgm:t>
    </dgm:pt>
    <dgm:pt modelId="{129AB216-E0D6-405E-A265-F97A87C951AF}" type="pres">
      <dgm:prSet presAssocID="{4D6DF5AD-B04B-410D-89B6-F40B33CBE8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509F03-1C92-466D-9F13-1DC74FACC40B}" type="pres">
      <dgm:prSet presAssocID="{A1E6D00A-FF65-46CF-98A6-7FB4645E3CA0}" presName="boxAndChildren" presStyleCnt="0"/>
      <dgm:spPr/>
    </dgm:pt>
    <dgm:pt modelId="{A0423A00-39D7-437B-85AA-317B1A909CFE}" type="pres">
      <dgm:prSet presAssocID="{A1E6D00A-FF65-46CF-98A6-7FB4645E3CA0}" presName="parentTextBox" presStyleLbl="node1" presStyleIdx="0" presStyleCnt="3"/>
      <dgm:spPr/>
      <dgm:t>
        <a:bodyPr/>
        <a:lstStyle/>
        <a:p>
          <a:endParaRPr lang="ru-RU"/>
        </a:p>
      </dgm:t>
    </dgm:pt>
    <dgm:pt modelId="{241538AB-3892-4E2F-B69C-A699CB420B0F}" type="pres">
      <dgm:prSet presAssocID="{A1E6D00A-FF65-46CF-98A6-7FB4645E3CA0}" presName="entireBox" presStyleLbl="node1" presStyleIdx="0" presStyleCnt="3"/>
      <dgm:spPr/>
      <dgm:t>
        <a:bodyPr/>
        <a:lstStyle/>
        <a:p>
          <a:endParaRPr lang="ru-RU"/>
        </a:p>
      </dgm:t>
    </dgm:pt>
    <dgm:pt modelId="{8C6C939B-E0C7-43B3-B724-AED921170561}" type="pres">
      <dgm:prSet presAssocID="{A1E6D00A-FF65-46CF-98A6-7FB4645E3CA0}" presName="descendantBox" presStyleCnt="0"/>
      <dgm:spPr/>
    </dgm:pt>
    <dgm:pt modelId="{D0199B96-359C-499A-86BF-05B5AA00533A}" type="pres">
      <dgm:prSet presAssocID="{24FF1598-9795-4081-92A7-9251A9C136DC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420BD-C3F7-4E10-8FD5-869638BF887E}" type="pres">
      <dgm:prSet presAssocID="{4AFDC425-8D88-4FC6-8950-0FDD10AB7B74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8E56-6F37-4E96-9A5F-0FCD05F3F045}" type="pres">
      <dgm:prSet presAssocID="{5A3C3795-AE5E-4770-9137-CDE62AAF9805}" presName="sp" presStyleCnt="0"/>
      <dgm:spPr/>
    </dgm:pt>
    <dgm:pt modelId="{7A682444-8DD7-4516-A25F-F2AA37A2ABE0}" type="pres">
      <dgm:prSet presAssocID="{99D1B786-8661-4429-8BC7-BCCD7D8AFF4B}" presName="arrowAndChildren" presStyleCnt="0"/>
      <dgm:spPr/>
    </dgm:pt>
    <dgm:pt modelId="{7A158E75-61F6-4511-B48F-99D4841CBA11}" type="pres">
      <dgm:prSet presAssocID="{99D1B786-8661-4429-8BC7-BCCD7D8AFF4B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ED9E70A1-F167-427A-BD4F-F282E2549343}" type="pres">
      <dgm:prSet presAssocID="{99D1B786-8661-4429-8BC7-BCCD7D8AFF4B}" presName="arrow" presStyleLbl="node1" presStyleIdx="1" presStyleCnt="3"/>
      <dgm:spPr/>
      <dgm:t>
        <a:bodyPr/>
        <a:lstStyle/>
        <a:p>
          <a:endParaRPr lang="ru-RU"/>
        </a:p>
      </dgm:t>
    </dgm:pt>
    <dgm:pt modelId="{B2BB7534-FB59-4628-958F-5396558B1646}" type="pres">
      <dgm:prSet presAssocID="{99D1B786-8661-4429-8BC7-BCCD7D8AFF4B}" presName="descendantArrow" presStyleCnt="0"/>
      <dgm:spPr/>
    </dgm:pt>
    <dgm:pt modelId="{ABE5EB6E-39AA-4D57-BCE4-803E1235EA5E}" type="pres">
      <dgm:prSet presAssocID="{62AAD442-002B-44E9-A9CC-AAEC0DB2220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B6EF1-B979-474D-9F43-3F08804525A3}" type="pres">
      <dgm:prSet presAssocID="{7A905C53-1E23-40B9-B4C6-2847C8134CAF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13BB5-E1AD-41BF-852C-6F02D3060F4A}" type="pres">
      <dgm:prSet presAssocID="{A47D63C2-44D5-4FCD-B550-7BB45DEE29EA}" presName="sp" presStyleCnt="0"/>
      <dgm:spPr/>
    </dgm:pt>
    <dgm:pt modelId="{2A94304E-FA9A-4622-B584-19F3FC4DCC10}" type="pres">
      <dgm:prSet presAssocID="{FDE1F424-6905-44F8-BBB8-36CAE47E3C2F}" presName="arrowAndChildren" presStyleCnt="0"/>
      <dgm:spPr/>
    </dgm:pt>
    <dgm:pt modelId="{B57EBF04-A9D1-46C0-A6E9-DF6526E09D64}" type="pres">
      <dgm:prSet presAssocID="{FDE1F424-6905-44F8-BBB8-36CAE47E3C2F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43C23C98-2C45-4FE9-9547-9FA8A8E659F1}" type="pres">
      <dgm:prSet presAssocID="{FDE1F424-6905-44F8-BBB8-36CAE47E3C2F}" presName="arrow" presStyleLbl="node1" presStyleIdx="2" presStyleCnt="3"/>
      <dgm:spPr/>
      <dgm:t>
        <a:bodyPr/>
        <a:lstStyle/>
        <a:p>
          <a:endParaRPr lang="ru-RU"/>
        </a:p>
      </dgm:t>
    </dgm:pt>
    <dgm:pt modelId="{674B3501-074D-433E-A6A8-752D0C1E7D4D}" type="pres">
      <dgm:prSet presAssocID="{FDE1F424-6905-44F8-BBB8-36CAE47E3C2F}" presName="descendantArrow" presStyleCnt="0"/>
      <dgm:spPr/>
    </dgm:pt>
    <dgm:pt modelId="{A35A6859-39D8-4FE7-91C2-1BE887ED5D6E}" type="pres">
      <dgm:prSet presAssocID="{F479C113-12CC-498A-95CB-8BBA752E9EA1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2DAEA-6AC2-4807-8383-7A3960F25B53}" type="pres">
      <dgm:prSet presAssocID="{1F039376-40A5-4A1D-94EC-88719565C86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305A78-A92C-4D85-9D07-B4111CA5EFE2}" srcId="{99D1B786-8661-4429-8BC7-BCCD7D8AFF4B}" destId="{7A905C53-1E23-40B9-B4C6-2847C8134CAF}" srcOrd="1" destOrd="0" parTransId="{9597DF42-98AB-46A8-8130-8B75D12C5CA0}" sibTransId="{F26C5BA8-EE9D-42E1-B877-0D169415F88E}"/>
    <dgm:cxn modelId="{9F54889F-BD82-4CE2-8762-DA92009AD4AC}" type="presOf" srcId="{99D1B786-8661-4429-8BC7-BCCD7D8AFF4B}" destId="{ED9E70A1-F167-427A-BD4F-F282E2549343}" srcOrd="1" destOrd="0" presId="urn:microsoft.com/office/officeart/2005/8/layout/process4"/>
    <dgm:cxn modelId="{B20921A3-6BC6-4528-807F-E5B501E885B4}" srcId="{99D1B786-8661-4429-8BC7-BCCD7D8AFF4B}" destId="{62AAD442-002B-44E9-A9CC-AAEC0DB2220F}" srcOrd="0" destOrd="0" parTransId="{5B6AD62E-55D5-413D-8B72-0571AC8B4BBA}" sibTransId="{7FDFC4BB-930E-46CD-8754-CF4EFEA22E43}"/>
    <dgm:cxn modelId="{C90FB14D-0938-4939-B4FE-F84C89C23933}" type="presOf" srcId="{62AAD442-002B-44E9-A9CC-AAEC0DB2220F}" destId="{ABE5EB6E-39AA-4D57-BCE4-803E1235EA5E}" srcOrd="0" destOrd="0" presId="urn:microsoft.com/office/officeart/2005/8/layout/process4"/>
    <dgm:cxn modelId="{B93700C3-8341-41E2-83C5-2CB3E83C3117}" type="presOf" srcId="{F479C113-12CC-498A-95CB-8BBA752E9EA1}" destId="{A35A6859-39D8-4FE7-91C2-1BE887ED5D6E}" srcOrd="0" destOrd="0" presId="urn:microsoft.com/office/officeart/2005/8/layout/process4"/>
    <dgm:cxn modelId="{57FF3326-33E7-43BC-8DDE-DC9E18CE401B}" srcId="{FDE1F424-6905-44F8-BBB8-36CAE47E3C2F}" destId="{1F039376-40A5-4A1D-94EC-88719565C866}" srcOrd="1" destOrd="0" parTransId="{735ECEF1-8CE7-4699-B399-AE26AB76890A}" sibTransId="{19155A3B-BE73-49D3-B3BC-47FB29015F86}"/>
    <dgm:cxn modelId="{1B4A9F38-CCD6-4A3B-BDA1-2012C3EA8FB3}" type="presOf" srcId="{1F039376-40A5-4A1D-94EC-88719565C866}" destId="{52E2DAEA-6AC2-4807-8383-7A3960F25B53}" srcOrd="0" destOrd="0" presId="urn:microsoft.com/office/officeart/2005/8/layout/process4"/>
    <dgm:cxn modelId="{75497AC5-E319-420E-9443-2333AFEEC617}" type="presOf" srcId="{24FF1598-9795-4081-92A7-9251A9C136DC}" destId="{D0199B96-359C-499A-86BF-05B5AA00533A}" srcOrd="0" destOrd="0" presId="urn:microsoft.com/office/officeart/2005/8/layout/process4"/>
    <dgm:cxn modelId="{4D216967-834C-4259-8B45-4C928231D3BF}" srcId="{4D6DF5AD-B04B-410D-89B6-F40B33CBE8A7}" destId="{99D1B786-8661-4429-8BC7-BCCD7D8AFF4B}" srcOrd="1" destOrd="0" parTransId="{00D2A77E-5BE6-434F-BEC3-BCA8A94D5A6E}" sibTransId="{5A3C3795-AE5E-4770-9137-CDE62AAF9805}"/>
    <dgm:cxn modelId="{7F13E317-53AA-475E-9C9E-E17F8D34465B}" srcId="{A1E6D00A-FF65-46CF-98A6-7FB4645E3CA0}" destId="{4AFDC425-8D88-4FC6-8950-0FDD10AB7B74}" srcOrd="1" destOrd="0" parTransId="{CDFA092A-5409-440D-A375-5771FE46E3A1}" sibTransId="{93EE7C03-3ADE-4158-863B-473EE8F49C59}"/>
    <dgm:cxn modelId="{88548FDC-9DAC-44E8-837F-1BFB6BDC168D}" type="presOf" srcId="{4AFDC425-8D88-4FC6-8950-0FDD10AB7B74}" destId="{E31420BD-C3F7-4E10-8FD5-869638BF887E}" srcOrd="0" destOrd="0" presId="urn:microsoft.com/office/officeart/2005/8/layout/process4"/>
    <dgm:cxn modelId="{E2860D55-E445-4C0C-9B03-434D9DF7DA33}" srcId="{4D6DF5AD-B04B-410D-89B6-F40B33CBE8A7}" destId="{FDE1F424-6905-44F8-BBB8-36CAE47E3C2F}" srcOrd="0" destOrd="0" parTransId="{3F568937-9EAC-44A9-AD90-0DA61EFEEFFF}" sibTransId="{A47D63C2-44D5-4FCD-B550-7BB45DEE29EA}"/>
    <dgm:cxn modelId="{6CAD2756-CDD4-479F-9E82-351F88AC6A89}" type="presOf" srcId="{A1E6D00A-FF65-46CF-98A6-7FB4645E3CA0}" destId="{A0423A00-39D7-437B-85AA-317B1A909CFE}" srcOrd="0" destOrd="0" presId="urn:microsoft.com/office/officeart/2005/8/layout/process4"/>
    <dgm:cxn modelId="{62A337DE-602A-48C8-93C0-DF2EB937F0C5}" srcId="{4D6DF5AD-B04B-410D-89B6-F40B33CBE8A7}" destId="{A1E6D00A-FF65-46CF-98A6-7FB4645E3CA0}" srcOrd="2" destOrd="0" parTransId="{A3584A4F-DF71-41B8-B2B2-72E1D6A3FBF1}" sibTransId="{F69BE978-60DE-4C62-8225-66F640DD3630}"/>
    <dgm:cxn modelId="{EADCE55A-1100-429F-BED3-E6010CFB0BC7}" srcId="{A1E6D00A-FF65-46CF-98A6-7FB4645E3CA0}" destId="{24FF1598-9795-4081-92A7-9251A9C136DC}" srcOrd="0" destOrd="0" parTransId="{54122226-2AF7-4E9A-A95C-B62E39AC7F54}" sibTransId="{BAE35895-70B9-4995-8606-FCE3D282AE24}"/>
    <dgm:cxn modelId="{720BC074-B23B-4EF0-8EC4-49B0E4C8FF8A}" type="presOf" srcId="{A1E6D00A-FF65-46CF-98A6-7FB4645E3CA0}" destId="{241538AB-3892-4E2F-B69C-A699CB420B0F}" srcOrd="1" destOrd="0" presId="urn:microsoft.com/office/officeart/2005/8/layout/process4"/>
    <dgm:cxn modelId="{B1875F37-1121-466E-B8AB-1B7F34172D93}" type="presOf" srcId="{7A905C53-1E23-40B9-B4C6-2847C8134CAF}" destId="{351B6EF1-B979-474D-9F43-3F08804525A3}" srcOrd="0" destOrd="0" presId="urn:microsoft.com/office/officeart/2005/8/layout/process4"/>
    <dgm:cxn modelId="{6773D031-C5BA-455E-AB56-667FA91060F9}" type="presOf" srcId="{99D1B786-8661-4429-8BC7-BCCD7D8AFF4B}" destId="{7A158E75-61F6-4511-B48F-99D4841CBA11}" srcOrd="0" destOrd="0" presId="urn:microsoft.com/office/officeart/2005/8/layout/process4"/>
    <dgm:cxn modelId="{813A6D81-11BC-4395-9238-1DCA01756673}" type="presOf" srcId="{FDE1F424-6905-44F8-BBB8-36CAE47E3C2F}" destId="{B57EBF04-A9D1-46C0-A6E9-DF6526E09D64}" srcOrd="0" destOrd="0" presId="urn:microsoft.com/office/officeart/2005/8/layout/process4"/>
    <dgm:cxn modelId="{851CCD83-2788-490D-96C7-41D977D65B17}" type="presOf" srcId="{FDE1F424-6905-44F8-BBB8-36CAE47E3C2F}" destId="{43C23C98-2C45-4FE9-9547-9FA8A8E659F1}" srcOrd="1" destOrd="0" presId="urn:microsoft.com/office/officeart/2005/8/layout/process4"/>
    <dgm:cxn modelId="{8EFF4A13-1606-4801-85BA-2894B59E4ADD}" srcId="{FDE1F424-6905-44F8-BBB8-36CAE47E3C2F}" destId="{F479C113-12CC-498A-95CB-8BBA752E9EA1}" srcOrd="0" destOrd="0" parTransId="{A03DDEB7-40C8-4CAB-B198-818B52E3B50B}" sibTransId="{11DBBE36-DE6D-4A6D-887B-61C1F6AF59AF}"/>
    <dgm:cxn modelId="{1937000E-1FED-4AC3-97C0-019604CB0540}" type="presOf" srcId="{4D6DF5AD-B04B-410D-89B6-F40B33CBE8A7}" destId="{129AB216-E0D6-405E-A265-F97A87C951AF}" srcOrd="0" destOrd="0" presId="urn:microsoft.com/office/officeart/2005/8/layout/process4"/>
    <dgm:cxn modelId="{2062D3EF-2D30-4420-BFDC-2896FAFCF960}" type="presParOf" srcId="{129AB216-E0D6-405E-A265-F97A87C951AF}" destId="{9B509F03-1C92-466D-9F13-1DC74FACC40B}" srcOrd="0" destOrd="0" presId="urn:microsoft.com/office/officeart/2005/8/layout/process4"/>
    <dgm:cxn modelId="{D999FA0F-70BB-4D2C-AFA9-0CE448C0D268}" type="presParOf" srcId="{9B509F03-1C92-466D-9F13-1DC74FACC40B}" destId="{A0423A00-39D7-437B-85AA-317B1A909CFE}" srcOrd="0" destOrd="0" presId="urn:microsoft.com/office/officeart/2005/8/layout/process4"/>
    <dgm:cxn modelId="{A4C5AB25-B243-42E4-9A9E-A4DD3291EA8C}" type="presParOf" srcId="{9B509F03-1C92-466D-9F13-1DC74FACC40B}" destId="{241538AB-3892-4E2F-B69C-A699CB420B0F}" srcOrd="1" destOrd="0" presId="urn:microsoft.com/office/officeart/2005/8/layout/process4"/>
    <dgm:cxn modelId="{69955B5B-2CFC-4BF0-B6D3-DAB2E1650F21}" type="presParOf" srcId="{9B509F03-1C92-466D-9F13-1DC74FACC40B}" destId="{8C6C939B-E0C7-43B3-B724-AED921170561}" srcOrd="2" destOrd="0" presId="urn:microsoft.com/office/officeart/2005/8/layout/process4"/>
    <dgm:cxn modelId="{12250F3C-98ED-452A-A0F1-9E701871CEB1}" type="presParOf" srcId="{8C6C939B-E0C7-43B3-B724-AED921170561}" destId="{D0199B96-359C-499A-86BF-05B5AA00533A}" srcOrd="0" destOrd="0" presId="urn:microsoft.com/office/officeart/2005/8/layout/process4"/>
    <dgm:cxn modelId="{8061C474-FDBE-4396-971E-C6C5F9F209D4}" type="presParOf" srcId="{8C6C939B-E0C7-43B3-B724-AED921170561}" destId="{E31420BD-C3F7-4E10-8FD5-869638BF887E}" srcOrd="1" destOrd="0" presId="urn:microsoft.com/office/officeart/2005/8/layout/process4"/>
    <dgm:cxn modelId="{E89CA338-4199-4C3D-AF49-E9FC35ED34E5}" type="presParOf" srcId="{129AB216-E0D6-405E-A265-F97A87C951AF}" destId="{41E98E56-6F37-4E96-9A5F-0FCD05F3F045}" srcOrd="1" destOrd="0" presId="urn:microsoft.com/office/officeart/2005/8/layout/process4"/>
    <dgm:cxn modelId="{A4702D9E-F6F1-4A8B-ACB8-0848597BE4E3}" type="presParOf" srcId="{129AB216-E0D6-405E-A265-F97A87C951AF}" destId="{7A682444-8DD7-4516-A25F-F2AA37A2ABE0}" srcOrd="2" destOrd="0" presId="urn:microsoft.com/office/officeart/2005/8/layout/process4"/>
    <dgm:cxn modelId="{789A9B69-D077-4A77-9EBB-2D38C7F5679D}" type="presParOf" srcId="{7A682444-8DD7-4516-A25F-F2AA37A2ABE0}" destId="{7A158E75-61F6-4511-B48F-99D4841CBA11}" srcOrd="0" destOrd="0" presId="urn:microsoft.com/office/officeart/2005/8/layout/process4"/>
    <dgm:cxn modelId="{2875B260-D704-4DA7-B8D1-AD120413EBE1}" type="presParOf" srcId="{7A682444-8DD7-4516-A25F-F2AA37A2ABE0}" destId="{ED9E70A1-F167-427A-BD4F-F282E2549343}" srcOrd="1" destOrd="0" presId="urn:microsoft.com/office/officeart/2005/8/layout/process4"/>
    <dgm:cxn modelId="{51F2AC11-4947-47DC-A558-DDD99EC6E996}" type="presParOf" srcId="{7A682444-8DD7-4516-A25F-F2AA37A2ABE0}" destId="{B2BB7534-FB59-4628-958F-5396558B1646}" srcOrd="2" destOrd="0" presId="urn:microsoft.com/office/officeart/2005/8/layout/process4"/>
    <dgm:cxn modelId="{2D485EB0-DD95-4A37-809A-951DCB880A8C}" type="presParOf" srcId="{B2BB7534-FB59-4628-958F-5396558B1646}" destId="{ABE5EB6E-39AA-4D57-BCE4-803E1235EA5E}" srcOrd="0" destOrd="0" presId="urn:microsoft.com/office/officeart/2005/8/layout/process4"/>
    <dgm:cxn modelId="{10170627-CD05-4DAD-894C-BC53794E3C07}" type="presParOf" srcId="{B2BB7534-FB59-4628-958F-5396558B1646}" destId="{351B6EF1-B979-474D-9F43-3F08804525A3}" srcOrd="1" destOrd="0" presId="urn:microsoft.com/office/officeart/2005/8/layout/process4"/>
    <dgm:cxn modelId="{E762971C-3D8F-4752-B7E2-D6B8647033D2}" type="presParOf" srcId="{129AB216-E0D6-405E-A265-F97A87C951AF}" destId="{9E913BB5-E1AD-41BF-852C-6F02D3060F4A}" srcOrd="3" destOrd="0" presId="urn:microsoft.com/office/officeart/2005/8/layout/process4"/>
    <dgm:cxn modelId="{802AC982-D3DD-4169-A6E0-425FEB21A8F8}" type="presParOf" srcId="{129AB216-E0D6-405E-A265-F97A87C951AF}" destId="{2A94304E-FA9A-4622-B584-19F3FC4DCC10}" srcOrd="4" destOrd="0" presId="urn:microsoft.com/office/officeart/2005/8/layout/process4"/>
    <dgm:cxn modelId="{CC3E7BAA-78E2-4DAA-835E-0280E7B00252}" type="presParOf" srcId="{2A94304E-FA9A-4622-B584-19F3FC4DCC10}" destId="{B57EBF04-A9D1-46C0-A6E9-DF6526E09D64}" srcOrd="0" destOrd="0" presId="urn:microsoft.com/office/officeart/2005/8/layout/process4"/>
    <dgm:cxn modelId="{8577E01B-64C1-4CBE-97B2-BF18CC24C2A7}" type="presParOf" srcId="{2A94304E-FA9A-4622-B584-19F3FC4DCC10}" destId="{43C23C98-2C45-4FE9-9547-9FA8A8E659F1}" srcOrd="1" destOrd="0" presId="urn:microsoft.com/office/officeart/2005/8/layout/process4"/>
    <dgm:cxn modelId="{5D6FC669-D52F-455F-AEC1-9352DEB2EC61}" type="presParOf" srcId="{2A94304E-FA9A-4622-B584-19F3FC4DCC10}" destId="{674B3501-074D-433E-A6A8-752D0C1E7D4D}" srcOrd="2" destOrd="0" presId="urn:microsoft.com/office/officeart/2005/8/layout/process4"/>
    <dgm:cxn modelId="{D85405E6-FA81-4AB1-BE64-3B4D5569CB2E}" type="presParOf" srcId="{674B3501-074D-433E-A6A8-752D0C1E7D4D}" destId="{A35A6859-39D8-4FE7-91C2-1BE887ED5D6E}" srcOrd="0" destOrd="0" presId="urn:microsoft.com/office/officeart/2005/8/layout/process4"/>
    <dgm:cxn modelId="{3F0C2948-F4BA-4E77-A7DC-25809D030407}" type="presParOf" srcId="{674B3501-074D-433E-A6A8-752D0C1E7D4D}" destId="{52E2DAEA-6AC2-4807-8383-7A3960F25B5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7D3E48-0B46-45EE-BFEA-652DEFF59D12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44ABEF-223E-41FB-9463-7F9165788994}">
      <dgm:prSet phldrT="[Текст]" custT="1"/>
      <dgm:spPr/>
      <dgm:t>
        <a:bodyPr/>
        <a:lstStyle/>
        <a:p>
          <a:r>
            <a:rPr lang="ru-RU" sz="1800" b="1" dirty="0" smtClean="0"/>
            <a:t>ДОСТИЖЕНИЕ ЛИЧНОСТНЫХ РЕЗУЛЬТАТОВ </a:t>
          </a:r>
          <a:r>
            <a:rPr lang="ru-RU" sz="1800" b="1" dirty="0" smtClean="0">
              <a:solidFill>
                <a:srgbClr val="FF0000"/>
              </a:solidFill>
            </a:rPr>
            <a:t>НЕ ВЫНОСИТСЯ </a:t>
          </a:r>
          <a:r>
            <a:rPr lang="ru-RU" sz="1800" b="1" dirty="0" smtClean="0"/>
            <a:t>НА ИТОГОВУЮ ОЦЕНКУ ОБУЧАЮЩИХСЯ</a:t>
          </a:r>
          <a:endParaRPr lang="ru-RU" sz="1800" b="1" dirty="0"/>
        </a:p>
      </dgm:t>
    </dgm:pt>
    <dgm:pt modelId="{D63A44D7-8713-4F20-A705-1AEDC83DD451}" type="parTrans" cxnId="{2FCDFCDB-2EEF-48A0-943C-E3959C5FA7AF}">
      <dgm:prSet/>
      <dgm:spPr/>
      <dgm:t>
        <a:bodyPr/>
        <a:lstStyle/>
        <a:p>
          <a:endParaRPr lang="ru-RU"/>
        </a:p>
      </dgm:t>
    </dgm:pt>
    <dgm:pt modelId="{1762033E-32C8-4BB4-9A4F-A4314583E20A}" type="sibTrans" cxnId="{2FCDFCDB-2EEF-48A0-943C-E3959C5FA7AF}">
      <dgm:prSet/>
      <dgm:spPr/>
      <dgm:t>
        <a:bodyPr/>
        <a:lstStyle/>
        <a:p>
          <a:endParaRPr lang="ru-RU"/>
        </a:p>
      </dgm:t>
    </dgm:pt>
    <dgm:pt modelId="{3F312BE3-A3D8-40A4-A18D-1B6BC4956868}">
      <dgm:prSet phldrT="[Текст]" custT="1"/>
      <dgm:spPr/>
      <dgm:t>
        <a:bodyPr/>
        <a:lstStyle/>
        <a:p>
          <a:r>
            <a:rPr lang="ru-RU" sz="1800" b="1" dirty="0" smtClean="0"/>
            <a:t>ОЦЕНКА ЛИЧНОСТНЫХ РЕЗУЛЬТАТОВ ОСУЩЕСТВЛЯЕТСЯ В ХОДЕ ВНЕШНИХ НЕПЕРСОНИФИЦИРОВАННЫХ МОНИТОРИНГОВЫХ ИССЛЕДОВАНИЙ</a:t>
          </a:r>
          <a:endParaRPr lang="ru-RU" sz="1800" b="1" dirty="0"/>
        </a:p>
      </dgm:t>
    </dgm:pt>
    <dgm:pt modelId="{ABB5FDC6-854B-4329-8475-EFFDBCD9B277}" type="parTrans" cxnId="{3B91DC30-C0A9-40B6-B2B8-6235EF4B9CCC}">
      <dgm:prSet/>
      <dgm:spPr/>
      <dgm:t>
        <a:bodyPr/>
        <a:lstStyle/>
        <a:p>
          <a:endParaRPr lang="ru-RU"/>
        </a:p>
      </dgm:t>
    </dgm:pt>
    <dgm:pt modelId="{DE7E01F5-BC06-4AA8-9FFF-72F38E1B1B88}" type="sibTrans" cxnId="{3B91DC30-C0A9-40B6-B2B8-6235EF4B9CCC}">
      <dgm:prSet/>
      <dgm:spPr/>
      <dgm:t>
        <a:bodyPr/>
        <a:lstStyle/>
        <a:p>
          <a:endParaRPr lang="ru-RU"/>
        </a:p>
      </dgm:t>
    </dgm:pt>
    <dgm:pt modelId="{B63AAD89-0967-4ACE-A58D-096B718BBA4C}" type="pres">
      <dgm:prSet presAssocID="{0D7D3E48-0B46-45EE-BFEA-652DEFF59D1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212FFB-5416-413F-A554-5CA9A6E798B0}" type="pres">
      <dgm:prSet presAssocID="{0D7D3E48-0B46-45EE-BFEA-652DEFF59D12}" presName="divider" presStyleLbl="fgShp" presStyleIdx="0" presStyleCnt="1"/>
      <dgm:spPr/>
    </dgm:pt>
    <dgm:pt modelId="{B227244C-FF72-4377-9DFB-2744D81509D8}" type="pres">
      <dgm:prSet presAssocID="{A444ABEF-223E-41FB-9463-7F9165788994}" presName="downArrow" presStyleLbl="node1" presStyleIdx="0" presStyleCnt="2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A983C0F-BF7B-4387-A0F5-F5266486DFCA}" type="pres">
      <dgm:prSet presAssocID="{A444ABEF-223E-41FB-9463-7F9165788994}" presName="downArrowText" presStyleLbl="revTx" presStyleIdx="0" presStyleCnt="2" custScaleX="158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7E5D9-0F4F-45D8-9362-40DD57A5C53D}" type="pres">
      <dgm:prSet presAssocID="{3F312BE3-A3D8-40A4-A18D-1B6BC4956868}" presName="upArrow" presStyleLbl="node1" presStyleIdx="1" presStyleCnt="2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9EF660D-6E0D-4846-83CA-2BC0052D5C8E}" type="pres">
      <dgm:prSet presAssocID="{3F312BE3-A3D8-40A4-A18D-1B6BC4956868}" presName="upArrowText" presStyleLbl="revTx" presStyleIdx="1" presStyleCnt="2" custScaleX="158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9D7866-05C7-4DCA-80C3-E67D6A523803}" type="presOf" srcId="{3F312BE3-A3D8-40A4-A18D-1B6BC4956868}" destId="{49EF660D-6E0D-4846-83CA-2BC0052D5C8E}" srcOrd="0" destOrd="0" presId="urn:microsoft.com/office/officeart/2005/8/layout/arrow3"/>
    <dgm:cxn modelId="{3B91DC30-C0A9-40B6-B2B8-6235EF4B9CCC}" srcId="{0D7D3E48-0B46-45EE-BFEA-652DEFF59D12}" destId="{3F312BE3-A3D8-40A4-A18D-1B6BC4956868}" srcOrd="1" destOrd="0" parTransId="{ABB5FDC6-854B-4329-8475-EFFDBCD9B277}" sibTransId="{DE7E01F5-BC06-4AA8-9FFF-72F38E1B1B88}"/>
    <dgm:cxn modelId="{2FCDFCDB-2EEF-48A0-943C-E3959C5FA7AF}" srcId="{0D7D3E48-0B46-45EE-BFEA-652DEFF59D12}" destId="{A444ABEF-223E-41FB-9463-7F9165788994}" srcOrd="0" destOrd="0" parTransId="{D63A44D7-8713-4F20-A705-1AEDC83DD451}" sibTransId="{1762033E-32C8-4BB4-9A4F-A4314583E20A}"/>
    <dgm:cxn modelId="{58E9EC4B-E6AB-4564-AFDC-866931CE2D4D}" type="presOf" srcId="{0D7D3E48-0B46-45EE-BFEA-652DEFF59D12}" destId="{B63AAD89-0967-4ACE-A58D-096B718BBA4C}" srcOrd="0" destOrd="0" presId="urn:microsoft.com/office/officeart/2005/8/layout/arrow3"/>
    <dgm:cxn modelId="{C0DEBD69-5E8D-400E-A6F4-795889D6C373}" type="presOf" srcId="{A444ABEF-223E-41FB-9463-7F9165788994}" destId="{5A983C0F-BF7B-4387-A0F5-F5266486DFCA}" srcOrd="0" destOrd="0" presId="urn:microsoft.com/office/officeart/2005/8/layout/arrow3"/>
    <dgm:cxn modelId="{F531CF19-E538-4F4A-9E53-FE166BF520F2}" type="presParOf" srcId="{B63AAD89-0967-4ACE-A58D-096B718BBA4C}" destId="{8F212FFB-5416-413F-A554-5CA9A6E798B0}" srcOrd="0" destOrd="0" presId="urn:microsoft.com/office/officeart/2005/8/layout/arrow3"/>
    <dgm:cxn modelId="{113BA064-4566-4CA4-912A-0C9E11EC29E3}" type="presParOf" srcId="{B63AAD89-0967-4ACE-A58D-096B718BBA4C}" destId="{B227244C-FF72-4377-9DFB-2744D81509D8}" srcOrd="1" destOrd="0" presId="urn:microsoft.com/office/officeart/2005/8/layout/arrow3"/>
    <dgm:cxn modelId="{48F4055F-426C-40D8-89FD-4FA24DE6A0C1}" type="presParOf" srcId="{B63AAD89-0967-4ACE-A58D-096B718BBA4C}" destId="{5A983C0F-BF7B-4387-A0F5-F5266486DFCA}" srcOrd="2" destOrd="0" presId="urn:microsoft.com/office/officeart/2005/8/layout/arrow3"/>
    <dgm:cxn modelId="{AF94845C-DBFE-43C7-A126-FD0E09B9DD94}" type="presParOf" srcId="{B63AAD89-0967-4ACE-A58D-096B718BBA4C}" destId="{1E77E5D9-0F4F-45D8-9362-40DD57A5C53D}" srcOrd="3" destOrd="0" presId="urn:microsoft.com/office/officeart/2005/8/layout/arrow3"/>
    <dgm:cxn modelId="{9EEDA48C-CB09-4A51-8642-924FF3884A9C}" type="presParOf" srcId="{B63AAD89-0967-4ACE-A58D-096B718BBA4C}" destId="{49EF660D-6E0D-4846-83CA-2BC0052D5C8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F69353-DD9A-4E29-8AD8-9A7A848DDAB9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FD400D54-9FB9-4EC2-B486-8AE091D6A089}">
      <dgm:prSet phldrT="[Текст]"/>
      <dgm:spPr/>
      <dgm:t>
        <a:bodyPr/>
        <a:lstStyle/>
        <a:p>
          <a:r>
            <a:rPr lang="ru-RU" b="1" dirty="0" smtClean="0"/>
            <a:t>ОЦЕНКА</a:t>
          </a:r>
          <a:endParaRPr lang="ru-RU" b="1" dirty="0"/>
        </a:p>
      </dgm:t>
    </dgm:pt>
    <dgm:pt modelId="{1149811F-3F83-4E25-A247-9590B485CEBA}" type="parTrans" cxnId="{A7743D6D-BDD7-4A5D-B00F-3DDEDC8BF1F0}">
      <dgm:prSet/>
      <dgm:spPr/>
      <dgm:t>
        <a:bodyPr/>
        <a:lstStyle/>
        <a:p>
          <a:endParaRPr lang="ru-RU"/>
        </a:p>
      </dgm:t>
    </dgm:pt>
    <dgm:pt modelId="{C660CCFC-634E-46A6-BF0C-46DB3F598204}" type="sibTrans" cxnId="{A7743D6D-BDD7-4A5D-B00F-3DDEDC8BF1F0}">
      <dgm:prSet/>
      <dgm:spPr/>
      <dgm:t>
        <a:bodyPr/>
        <a:lstStyle/>
        <a:p>
          <a:endParaRPr lang="ru-RU"/>
        </a:p>
      </dgm:t>
    </dgm:pt>
    <dgm:pt modelId="{4EA86D06-9BBB-4195-BD6B-A8803B8D9381}">
      <dgm:prSet phldrT="[Текст]"/>
      <dgm:spPr/>
      <dgm:t>
        <a:bodyPr/>
        <a:lstStyle/>
        <a:p>
          <a:r>
            <a:rPr lang="ru-RU" dirty="0" smtClean="0"/>
            <a:t>это не только средство учёта количества и качества усвоения знаний, умений, навыков, но и показатель изменений в личностном развитии ребёнка</a:t>
          </a:r>
          <a:endParaRPr lang="ru-RU" dirty="0"/>
        </a:p>
      </dgm:t>
    </dgm:pt>
    <dgm:pt modelId="{CFA1BC27-B845-4E1C-9FC2-CAFDC1F3DAF8}" type="parTrans" cxnId="{7EDC528A-60DE-485E-A12A-6581139D4260}">
      <dgm:prSet/>
      <dgm:spPr/>
      <dgm:t>
        <a:bodyPr/>
        <a:lstStyle/>
        <a:p>
          <a:endParaRPr lang="ru-RU"/>
        </a:p>
      </dgm:t>
    </dgm:pt>
    <dgm:pt modelId="{B8760EFD-0B2D-42A9-8029-BC525F27463A}" type="sibTrans" cxnId="{7EDC528A-60DE-485E-A12A-6581139D4260}">
      <dgm:prSet/>
      <dgm:spPr/>
      <dgm:t>
        <a:bodyPr/>
        <a:lstStyle/>
        <a:p>
          <a:endParaRPr lang="ru-RU"/>
        </a:p>
      </dgm:t>
    </dgm:pt>
    <dgm:pt modelId="{06EAB8EF-A004-4321-91F8-CF6554B3BB72}">
      <dgm:prSet phldrT="[Текст]"/>
      <dgm:spPr/>
      <dgm:t>
        <a:bodyPr/>
        <a:lstStyle/>
        <a:p>
          <a:r>
            <a:rPr lang="ru-RU" b="1" dirty="0" smtClean="0"/>
            <a:t>ОСНОВНОЙ ОБЪЕКТ ОЦЕНКИ </a:t>
          </a:r>
          <a:endParaRPr lang="ru-RU" b="1" dirty="0"/>
        </a:p>
      </dgm:t>
    </dgm:pt>
    <dgm:pt modelId="{3D2ACB62-2DF8-4D80-B5FA-860AB11A6F2D}" type="parTrans" cxnId="{CB1EFE59-B070-41BA-B364-AB1711AA3459}">
      <dgm:prSet/>
      <dgm:spPr/>
      <dgm:t>
        <a:bodyPr/>
        <a:lstStyle/>
        <a:p>
          <a:endParaRPr lang="ru-RU"/>
        </a:p>
      </dgm:t>
    </dgm:pt>
    <dgm:pt modelId="{9FD7430E-C75A-4598-9100-83338234E1B2}" type="sibTrans" cxnId="{CB1EFE59-B070-41BA-B364-AB1711AA3459}">
      <dgm:prSet/>
      <dgm:spPr/>
      <dgm:t>
        <a:bodyPr/>
        <a:lstStyle/>
        <a:p>
          <a:endParaRPr lang="ru-RU"/>
        </a:p>
      </dgm:t>
    </dgm:pt>
    <dgm:pt modelId="{874E123C-C0AF-459F-A7B4-C5633DE2CD0A}">
      <dgm:prSet phldrT="[Текст]"/>
      <dgm:spPr/>
      <dgm:t>
        <a:bodyPr/>
        <a:lstStyle/>
        <a:p>
          <a:r>
            <a:rPr lang="ru-RU" dirty="0" err="1" smtClean="0"/>
            <a:t>сформированность</a:t>
          </a:r>
          <a:r>
            <a:rPr lang="ru-RU" dirty="0" smtClean="0"/>
            <a:t> универсальных учебных действий</a:t>
          </a:r>
          <a:endParaRPr lang="ru-RU" dirty="0"/>
        </a:p>
      </dgm:t>
    </dgm:pt>
    <dgm:pt modelId="{415077B4-522B-4942-8C20-114421ADA5CA}" type="parTrans" cxnId="{7FA5D66D-A1B0-4884-BDB5-C70ED10C66E3}">
      <dgm:prSet/>
      <dgm:spPr/>
      <dgm:t>
        <a:bodyPr/>
        <a:lstStyle/>
        <a:p>
          <a:endParaRPr lang="ru-RU"/>
        </a:p>
      </dgm:t>
    </dgm:pt>
    <dgm:pt modelId="{CA5D9215-0D34-44BE-B44B-CA3504D3FFDC}" type="sibTrans" cxnId="{7FA5D66D-A1B0-4884-BDB5-C70ED10C66E3}">
      <dgm:prSet/>
      <dgm:spPr/>
      <dgm:t>
        <a:bodyPr/>
        <a:lstStyle/>
        <a:p>
          <a:endParaRPr lang="ru-RU"/>
        </a:p>
      </dgm:t>
    </dgm:pt>
    <dgm:pt modelId="{664D8FA9-E84F-4794-8994-FCE6A5D61641}" type="pres">
      <dgm:prSet presAssocID="{27F69353-DD9A-4E29-8AD8-9A7A848DDA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FA4852-7A9A-4BB6-9E35-D46D67ED5DD4}" type="pres">
      <dgm:prSet presAssocID="{FD400D54-9FB9-4EC2-B486-8AE091D6A089}" presName="linNode" presStyleCnt="0"/>
      <dgm:spPr/>
    </dgm:pt>
    <dgm:pt modelId="{41C0B3CD-9ADF-48E3-B1D8-B5B07B6437C2}" type="pres">
      <dgm:prSet presAssocID="{FD400D54-9FB9-4EC2-B486-8AE091D6A08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64A0F-2C1F-40B1-97E8-E12DBB253606}" type="pres">
      <dgm:prSet presAssocID="{FD400D54-9FB9-4EC2-B486-8AE091D6A08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15593-288D-4E1F-9520-8036FD37A669}" type="pres">
      <dgm:prSet presAssocID="{C660CCFC-634E-46A6-BF0C-46DB3F598204}" presName="sp" presStyleCnt="0"/>
      <dgm:spPr/>
    </dgm:pt>
    <dgm:pt modelId="{A59E2B47-4FFC-47D3-BBEF-3241AAF17405}" type="pres">
      <dgm:prSet presAssocID="{06EAB8EF-A004-4321-91F8-CF6554B3BB72}" presName="linNode" presStyleCnt="0"/>
      <dgm:spPr/>
    </dgm:pt>
    <dgm:pt modelId="{C9DF1003-6C43-489A-8B6E-B5081F25404E}" type="pres">
      <dgm:prSet presAssocID="{06EAB8EF-A004-4321-91F8-CF6554B3BB7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B4D8D-6159-402B-82B3-AF1CA1A6FD1A}" type="pres">
      <dgm:prSet presAssocID="{06EAB8EF-A004-4321-91F8-CF6554B3BB72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4CDE3D-B99E-4A22-B55C-1242252D58F3}" type="presOf" srcId="{FD400D54-9FB9-4EC2-B486-8AE091D6A089}" destId="{41C0B3CD-9ADF-48E3-B1D8-B5B07B6437C2}" srcOrd="0" destOrd="0" presId="urn:microsoft.com/office/officeart/2005/8/layout/vList5"/>
    <dgm:cxn modelId="{CB1EFE59-B070-41BA-B364-AB1711AA3459}" srcId="{27F69353-DD9A-4E29-8AD8-9A7A848DDAB9}" destId="{06EAB8EF-A004-4321-91F8-CF6554B3BB72}" srcOrd="1" destOrd="0" parTransId="{3D2ACB62-2DF8-4D80-B5FA-860AB11A6F2D}" sibTransId="{9FD7430E-C75A-4598-9100-83338234E1B2}"/>
    <dgm:cxn modelId="{7EDC528A-60DE-485E-A12A-6581139D4260}" srcId="{FD400D54-9FB9-4EC2-B486-8AE091D6A089}" destId="{4EA86D06-9BBB-4195-BD6B-A8803B8D9381}" srcOrd="0" destOrd="0" parTransId="{CFA1BC27-B845-4E1C-9FC2-CAFDC1F3DAF8}" sibTransId="{B8760EFD-0B2D-42A9-8029-BC525F27463A}"/>
    <dgm:cxn modelId="{C8304141-9A83-4BC1-8CFA-C4F0B4EFCC97}" type="presOf" srcId="{4EA86D06-9BBB-4195-BD6B-A8803B8D9381}" destId="{0A964A0F-2C1F-40B1-97E8-E12DBB253606}" srcOrd="0" destOrd="0" presId="urn:microsoft.com/office/officeart/2005/8/layout/vList5"/>
    <dgm:cxn modelId="{A7743D6D-BDD7-4A5D-B00F-3DDEDC8BF1F0}" srcId="{27F69353-DD9A-4E29-8AD8-9A7A848DDAB9}" destId="{FD400D54-9FB9-4EC2-B486-8AE091D6A089}" srcOrd="0" destOrd="0" parTransId="{1149811F-3F83-4E25-A247-9590B485CEBA}" sibTransId="{C660CCFC-634E-46A6-BF0C-46DB3F598204}"/>
    <dgm:cxn modelId="{9B31ABA7-0BB9-4862-880C-D98F59F9418A}" type="presOf" srcId="{27F69353-DD9A-4E29-8AD8-9A7A848DDAB9}" destId="{664D8FA9-E84F-4794-8994-FCE6A5D61641}" srcOrd="0" destOrd="0" presId="urn:microsoft.com/office/officeart/2005/8/layout/vList5"/>
    <dgm:cxn modelId="{7FA5D66D-A1B0-4884-BDB5-C70ED10C66E3}" srcId="{06EAB8EF-A004-4321-91F8-CF6554B3BB72}" destId="{874E123C-C0AF-459F-A7B4-C5633DE2CD0A}" srcOrd="0" destOrd="0" parTransId="{415077B4-522B-4942-8C20-114421ADA5CA}" sibTransId="{CA5D9215-0D34-44BE-B44B-CA3504D3FFDC}"/>
    <dgm:cxn modelId="{07C0752D-FAA8-40AD-9884-78E3973F2684}" type="presOf" srcId="{874E123C-C0AF-459F-A7B4-C5633DE2CD0A}" destId="{08DB4D8D-6159-402B-82B3-AF1CA1A6FD1A}" srcOrd="0" destOrd="0" presId="urn:microsoft.com/office/officeart/2005/8/layout/vList5"/>
    <dgm:cxn modelId="{88650075-7022-4ED2-86C7-8240613603E8}" type="presOf" srcId="{06EAB8EF-A004-4321-91F8-CF6554B3BB72}" destId="{C9DF1003-6C43-489A-8B6E-B5081F25404E}" srcOrd="0" destOrd="0" presId="urn:microsoft.com/office/officeart/2005/8/layout/vList5"/>
    <dgm:cxn modelId="{E52C477F-488B-46E6-9E01-7C888E1DAADB}" type="presParOf" srcId="{664D8FA9-E84F-4794-8994-FCE6A5D61641}" destId="{46FA4852-7A9A-4BB6-9E35-D46D67ED5DD4}" srcOrd="0" destOrd="0" presId="urn:microsoft.com/office/officeart/2005/8/layout/vList5"/>
    <dgm:cxn modelId="{32924FD6-3E46-447E-9E47-F5209D11758D}" type="presParOf" srcId="{46FA4852-7A9A-4BB6-9E35-D46D67ED5DD4}" destId="{41C0B3CD-9ADF-48E3-B1D8-B5B07B6437C2}" srcOrd="0" destOrd="0" presId="urn:microsoft.com/office/officeart/2005/8/layout/vList5"/>
    <dgm:cxn modelId="{72982E35-802B-4123-A7EE-742B38D8DBD5}" type="presParOf" srcId="{46FA4852-7A9A-4BB6-9E35-D46D67ED5DD4}" destId="{0A964A0F-2C1F-40B1-97E8-E12DBB253606}" srcOrd="1" destOrd="0" presId="urn:microsoft.com/office/officeart/2005/8/layout/vList5"/>
    <dgm:cxn modelId="{322BDDCB-9F94-4200-B9A4-2B030C452C8C}" type="presParOf" srcId="{664D8FA9-E84F-4794-8994-FCE6A5D61641}" destId="{D4A15593-288D-4E1F-9520-8036FD37A669}" srcOrd="1" destOrd="0" presId="urn:microsoft.com/office/officeart/2005/8/layout/vList5"/>
    <dgm:cxn modelId="{23DD824F-004C-4F61-AD49-887830BE9FC7}" type="presParOf" srcId="{664D8FA9-E84F-4794-8994-FCE6A5D61641}" destId="{A59E2B47-4FFC-47D3-BBEF-3241AAF17405}" srcOrd="2" destOrd="0" presId="urn:microsoft.com/office/officeart/2005/8/layout/vList5"/>
    <dgm:cxn modelId="{C546203A-55E9-4A8D-985D-D02100FB9025}" type="presParOf" srcId="{A59E2B47-4FFC-47D3-BBEF-3241AAF17405}" destId="{C9DF1003-6C43-489A-8B6E-B5081F25404E}" srcOrd="0" destOrd="0" presId="urn:microsoft.com/office/officeart/2005/8/layout/vList5"/>
    <dgm:cxn modelId="{19ADC125-15BA-4A5F-80D8-CBDB6D8F6067}" type="presParOf" srcId="{A59E2B47-4FFC-47D3-BBEF-3241AAF17405}" destId="{08DB4D8D-6159-402B-82B3-AF1CA1A6FD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392E62-1DDE-4358-B6B7-0D429BC7522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C201D7-67BE-47D3-A017-E3285E30A81C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Инновационные оценочные средства</a:t>
          </a:r>
          <a:endParaRPr lang="ru-RU" dirty="0"/>
        </a:p>
      </dgm:t>
    </dgm:pt>
    <dgm:pt modelId="{D80BA8BF-7352-4316-8EC0-8ACFFB9B118B}" type="parTrans" cxnId="{0635F608-C3CB-4692-BC2A-73B27A73A349}">
      <dgm:prSet/>
      <dgm:spPr/>
      <dgm:t>
        <a:bodyPr/>
        <a:lstStyle/>
        <a:p>
          <a:endParaRPr lang="ru-RU"/>
        </a:p>
      </dgm:t>
    </dgm:pt>
    <dgm:pt modelId="{0D5B9352-4611-4221-B820-DF0E6ABC12C0}" type="sibTrans" cxnId="{0635F608-C3CB-4692-BC2A-73B27A73A349}">
      <dgm:prSet/>
      <dgm:spPr/>
      <dgm:t>
        <a:bodyPr/>
        <a:lstStyle/>
        <a:p>
          <a:endParaRPr lang="ru-RU"/>
        </a:p>
      </dgm:t>
    </dgm:pt>
    <dgm:pt modelId="{77F7BCAF-689B-4623-A322-57F021AFCEA2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КОНТЕКСТНЫЕ ЗАДАЧИ</a:t>
          </a:r>
          <a:endParaRPr lang="ru-RU" dirty="0"/>
        </a:p>
      </dgm:t>
    </dgm:pt>
    <dgm:pt modelId="{5EAA77CC-6975-4DF1-8373-AFA30FFBBF71}" type="parTrans" cxnId="{56EB60F7-DF1F-418D-91D4-A1A3A55ABB36}">
      <dgm:prSet/>
      <dgm:spPr/>
      <dgm:t>
        <a:bodyPr/>
        <a:lstStyle/>
        <a:p>
          <a:endParaRPr lang="ru-RU"/>
        </a:p>
      </dgm:t>
    </dgm:pt>
    <dgm:pt modelId="{3188E957-E69B-4C53-A60A-88FD3416FD11}" type="sibTrans" cxnId="{56EB60F7-DF1F-418D-91D4-A1A3A55ABB36}">
      <dgm:prSet/>
      <dgm:spPr/>
      <dgm:t>
        <a:bodyPr/>
        <a:lstStyle/>
        <a:p>
          <a:endParaRPr lang="ru-RU"/>
        </a:p>
      </dgm:t>
    </dgm:pt>
    <dgm:pt modelId="{F501351C-5C6D-4618-99C7-18D5593ACF49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СИТУАЦИОННЫЕ ЗАДАНИЯ</a:t>
          </a:r>
          <a:endParaRPr lang="ru-RU" dirty="0"/>
        </a:p>
      </dgm:t>
    </dgm:pt>
    <dgm:pt modelId="{ABE5A4F9-6A42-4E52-8742-4236077CA219}" type="parTrans" cxnId="{60DC547E-1805-4466-A92C-746ACFF33B18}">
      <dgm:prSet/>
      <dgm:spPr/>
      <dgm:t>
        <a:bodyPr/>
        <a:lstStyle/>
        <a:p>
          <a:endParaRPr lang="ru-RU"/>
        </a:p>
      </dgm:t>
    </dgm:pt>
    <dgm:pt modelId="{64A79C13-0AFC-4703-9B3C-D7761A5EF1CD}" type="sibTrans" cxnId="{60DC547E-1805-4466-A92C-746ACFF33B18}">
      <dgm:prSet/>
      <dgm:spPr/>
      <dgm:t>
        <a:bodyPr/>
        <a:lstStyle/>
        <a:p>
          <a:endParaRPr lang="ru-RU"/>
        </a:p>
      </dgm:t>
    </dgm:pt>
    <dgm:pt modelId="{44CA6A22-CD18-4DEF-B387-442F1C4CE299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КОМПЕТЕНТНОСТНО-ОРИЕНТИРОВАННЫЕ ТЕСТЫ</a:t>
          </a:r>
          <a:endParaRPr lang="ru-RU" dirty="0"/>
        </a:p>
      </dgm:t>
    </dgm:pt>
    <dgm:pt modelId="{2F0E5869-C98A-4D33-B184-E6A0C27B5FB0}" type="parTrans" cxnId="{042307CD-13BD-4FAC-B177-ED300ECEEB3A}">
      <dgm:prSet/>
      <dgm:spPr/>
      <dgm:t>
        <a:bodyPr/>
        <a:lstStyle/>
        <a:p>
          <a:endParaRPr lang="ru-RU"/>
        </a:p>
      </dgm:t>
    </dgm:pt>
    <dgm:pt modelId="{816B1387-CE6D-47D2-8534-571BAD871CFD}" type="sibTrans" cxnId="{042307CD-13BD-4FAC-B177-ED300ECEEB3A}">
      <dgm:prSet/>
      <dgm:spPr/>
      <dgm:t>
        <a:bodyPr/>
        <a:lstStyle/>
        <a:p>
          <a:endParaRPr lang="ru-RU"/>
        </a:p>
      </dgm:t>
    </dgm:pt>
    <dgm:pt modelId="{D1D34B46-91F4-49C9-8A5E-566DE3F4AA8D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КЕЙСЫ</a:t>
          </a:r>
          <a:endParaRPr lang="ru-RU" dirty="0"/>
        </a:p>
      </dgm:t>
    </dgm:pt>
    <dgm:pt modelId="{5EE56B91-D014-4737-B106-E7C8DBA9DEB3}" type="parTrans" cxnId="{1B2F4EC3-6908-4E58-8DA8-064D25A3F7BE}">
      <dgm:prSet/>
      <dgm:spPr/>
      <dgm:t>
        <a:bodyPr/>
        <a:lstStyle/>
        <a:p>
          <a:endParaRPr lang="ru-RU"/>
        </a:p>
      </dgm:t>
    </dgm:pt>
    <dgm:pt modelId="{3ECB5147-E934-41C2-A342-1FDE4EE91007}" type="sibTrans" cxnId="{1B2F4EC3-6908-4E58-8DA8-064D25A3F7BE}">
      <dgm:prSet/>
      <dgm:spPr/>
      <dgm:t>
        <a:bodyPr/>
        <a:lstStyle/>
        <a:p>
          <a:endParaRPr lang="ru-RU"/>
        </a:p>
      </dgm:t>
    </dgm:pt>
    <dgm:pt modelId="{79CFBD56-B6A8-4F74-B163-1919D9B61D75}" type="pres">
      <dgm:prSet presAssocID="{EE392E62-1DDE-4358-B6B7-0D429BC7522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4A055F-6A01-48BF-979B-E1C7D815992F}" type="pres">
      <dgm:prSet presAssocID="{30C201D7-67BE-47D3-A017-E3285E30A81C}" presName="root1" presStyleCnt="0"/>
      <dgm:spPr/>
    </dgm:pt>
    <dgm:pt modelId="{415CE453-B325-4C11-8F4E-F39CC1A848DA}" type="pres">
      <dgm:prSet presAssocID="{30C201D7-67BE-47D3-A017-E3285E30A81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54E78A-90AA-41B1-A001-9F6912F3B2BC}" type="pres">
      <dgm:prSet presAssocID="{30C201D7-67BE-47D3-A017-E3285E30A81C}" presName="level2hierChild" presStyleCnt="0"/>
      <dgm:spPr/>
    </dgm:pt>
    <dgm:pt modelId="{F94D7434-845F-4646-A08D-7B6F7BB0D589}" type="pres">
      <dgm:prSet presAssocID="{5EAA77CC-6975-4DF1-8373-AFA30FFBBF71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1FC00B2C-FC1B-4EA6-B3B3-B7BEC5E25BA5}" type="pres">
      <dgm:prSet presAssocID="{5EAA77CC-6975-4DF1-8373-AFA30FFBBF71}" presName="connTx" presStyleLbl="parChTrans1D2" presStyleIdx="0" presStyleCnt="4"/>
      <dgm:spPr/>
      <dgm:t>
        <a:bodyPr/>
        <a:lstStyle/>
        <a:p>
          <a:endParaRPr lang="ru-RU"/>
        </a:p>
      </dgm:t>
    </dgm:pt>
    <dgm:pt modelId="{FF6403E0-2206-4C4D-9327-9A6C2851AD83}" type="pres">
      <dgm:prSet presAssocID="{77F7BCAF-689B-4623-A322-57F021AFCEA2}" presName="root2" presStyleCnt="0"/>
      <dgm:spPr/>
    </dgm:pt>
    <dgm:pt modelId="{184D6B96-A39F-4650-B1F9-E03D543B6CDB}" type="pres">
      <dgm:prSet presAssocID="{77F7BCAF-689B-4623-A322-57F021AFCEA2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93862B-AA33-4E8B-BFAD-8501F33FF88B}" type="pres">
      <dgm:prSet presAssocID="{77F7BCAF-689B-4623-A322-57F021AFCEA2}" presName="level3hierChild" presStyleCnt="0"/>
      <dgm:spPr/>
    </dgm:pt>
    <dgm:pt modelId="{AC0B6DA6-AD8B-406C-AE83-5D3BA5DEA5AF}" type="pres">
      <dgm:prSet presAssocID="{ABE5A4F9-6A42-4E52-8742-4236077CA219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14576B29-9196-4AAB-8592-A2BE7FA1985C}" type="pres">
      <dgm:prSet presAssocID="{ABE5A4F9-6A42-4E52-8742-4236077CA219}" presName="connTx" presStyleLbl="parChTrans1D2" presStyleIdx="1" presStyleCnt="4"/>
      <dgm:spPr/>
      <dgm:t>
        <a:bodyPr/>
        <a:lstStyle/>
        <a:p>
          <a:endParaRPr lang="ru-RU"/>
        </a:p>
      </dgm:t>
    </dgm:pt>
    <dgm:pt modelId="{C11919C7-9276-4B01-86F2-DCFE2A680F59}" type="pres">
      <dgm:prSet presAssocID="{F501351C-5C6D-4618-99C7-18D5593ACF49}" presName="root2" presStyleCnt="0"/>
      <dgm:spPr/>
    </dgm:pt>
    <dgm:pt modelId="{3F7AF03F-9587-47DB-9D6B-43C2D3B95BAE}" type="pres">
      <dgm:prSet presAssocID="{F501351C-5C6D-4618-99C7-18D5593ACF4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348E70-E1D4-41EE-98F6-591212CD775B}" type="pres">
      <dgm:prSet presAssocID="{F501351C-5C6D-4618-99C7-18D5593ACF49}" presName="level3hierChild" presStyleCnt="0"/>
      <dgm:spPr/>
    </dgm:pt>
    <dgm:pt modelId="{8FF56CD8-B555-4BED-A69D-440E9E0D8C31}" type="pres">
      <dgm:prSet presAssocID="{2F0E5869-C98A-4D33-B184-E6A0C27B5FB0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AAECAFA6-49E6-4303-9FF2-49B295C76DD9}" type="pres">
      <dgm:prSet presAssocID="{2F0E5869-C98A-4D33-B184-E6A0C27B5FB0}" presName="connTx" presStyleLbl="parChTrans1D2" presStyleIdx="2" presStyleCnt="4"/>
      <dgm:spPr/>
      <dgm:t>
        <a:bodyPr/>
        <a:lstStyle/>
        <a:p>
          <a:endParaRPr lang="ru-RU"/>
        </a:p>
      </dgm:t>
    </dgm:pt>
    <dgm:pt modelId="{2FC5A191-8A5E-4EAB-B5AC-1D26224A55D1}" type="pres">
      <dgm:prSet presAssocID="{44CA6A22-CD18-4DEF-B387-442F1C4CE299}" presName="root2" presStyleCnt="0"/>
      <dgm:spPr/>
    </dgm:pt>
    <dgm:pt modelId="{F327916E-5B10-470C-9A7C-7D35DD35D083}" type="pres">
      <dgm:prSet presAssocID="{44CA6A22-CD18-4DEF-B387-442F1C4CE299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6399EC-E8BE-4E4A-B3F5-73E261EBA069}" type="pres">
      <dgm:prSet presAssocID="{44CA6A22-CD18-4DEF-B387-442F1C4CE299}" presName="level3hierChild" presStyleCnt="0"/>
      <dgm:spPr/>
    </dgm:pt>
    <dgm:pt modelId="{4A6D6623-715A-49E1-8C4F-D23F2634A1BA}" type="pres">
      <dgm:prSet presAssocID="{5EE56B91-D014-4737-B106-E7C8DBA9DEB3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BD3536A3-1AAE-4165-9E1F-748E679663B5}" type="pres">
      <dgm:prSet presAssocID="{5EE56B91-D014-4737-B106-E7C8DBA9DEB3}" presName="connTx" presStyleLbl="parChTrans1D2" presStyleIdx="3" presStyleCnt="4"/>
      <dgm:spPr/>
      <dgm:t>
        <a:bodyPr/>
        <a:lstStyle/>
        <a:p>
          <a:endParaRPr lang="ru-RU"/>
        </a:p>
      </dgm:t>
    </dgm:pt>
    <dgm:pt modelId="{E93F79D7-1D16-42C8-BDC4-0FECC42A1668}" type="pres">
      <dgm:prSet presAssocID="{D1D34B46-91F4-49C9-8A5E-566DE3F4AA8D}" presName="root2" presStyleCnt="0"/>
      <dgm:spPr/>
    </dgm:pt>
    <dgm:pt modelId="{174ABFA9-DA2B-47C4-9258-3400D8E2344C}" type="pres">
      <dgm:prSet presAssocID="{D1D34B46-91F4-49C9-8A5E-566DE3F4AA8D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6E6582-E080-4921-857B-FD9E4C247F37}" type="pres">
      <dgm:prSet presAssocID="{D1D34B46-91F4-49C9-8A5E-566DE3F4AA8D}" presName="level3hierChild" presStyleCnt="0"/>
      <dgm:spPr/>
    </dgm:pt>
  </dgm:ptLst>
  <dgm:cxnLst>
    <dgm:cxn modelId="{1B2F4EC3-6908-4E58-8DA8-064D25A3F7BE}" srcId="{30C201D7-67BE-47D3-A017-E3285E30A81C}" destId="{D1D34B46-91F4-49C9-8A5E-566DE3F4AA8D}" srcOrd="3" destOrd="0" parTransId="{5EE56B91-D014-4737-B106-E7C8DBA9DEB3}" sibTransId="{3ECB5147-E934-41C2-A342-1FDE4EE91007}"/>
    <dgm:cxn modelId="{0CABFD7E-2D47-49DF-B456-A210C79AA9CE}" type="presOf" srcId="{ABE5A4F9-6A42-4E52-8742-4236077CA219}" destId="{14576B29-9196-4AAB-8592-A2BE7FA1985C}" srcOrd="1" destOrd="0" presId="urn:microsoft.com/office/officeart/2008/layout/HorizontalMultiLevelHierarchy"/>
    <dgm:cxn modelId="{148DDD4A-D6AE-405D-8C93-2A8943C6D4EC}" type="presOf" srcId="{D1D34B46-91F4-49C9-8A5E-566DE3F4AA8D}" destId="{174ABFA9-DA2B-47C4-9258-3400D8E2344C}" srcOrd="0" destOrd="0" presId="urn:microsoft.com/office/officeart/2008/layout/HorizontalMultiLevelHierarchy"/>
    <dgm:cxn modelId="{0635F608-C3CB-4692-BC2A-73B27A73A349}" srcId="{EE392E62-1DDE-4358-B6B7-0D429BC75223}" destId="{30C201D7-67BE-47D3-A017-E3285E30A81C}" srcOrd="0" destOrd="0" parTransId="{D80BA8BF-7352-4316-8EC0-8ACFFB9B118B}" sibTransId="{0D5B9352-4611-4221-B820-DF0E6ABC12C0}"/>
    <dgm:cxn modelId="{9448822C-DB92-4352-9179-32C7E0437FA6}" type="presOf" srcId="{5EE56B91-D014-4737-B106-E7C8DBA9DEB3}" destId="{BD3536A3-1AAE-4165-9E1F-748E679663B5}" srcOrd="1" destOrd="0" presId="urn:microsoft.com/office/officeart/2008/layout/HorizontalMultiLevelHierarchy"/>
    <dgm:cxn modelId="{60DC547E-1805-4466-A92C-746ACFF33B18}" srcId="{30C201D7-67BE-47D3-A017-E3285E30A81C}" destId="{F501351C-5C6D-4618-99C7-18D5593ACF49}" srcOrd="1" destOrd="0" parTransId="{ABE5A4F9-6A42-4E52-8742-4236077CA219}" sibTransId="{64A79C13-0AFC-4703-9B3C-D7761A5EF1CD}"/>
    <dgm:cxn modelId="{B468159E-D320-47AE-AEC9-2F1F7423BB3A}" type="presOf" srcId="{5EAA77CC-6975-4DF1-8373-AFA30FFBBF71}" destId="{1FC00B2C-FC1B-4EA6-B3B3-B7BEC5E25BA5}" srcOrd="1" destOrd="0" presId="urn:microsoft.com/office/officeart/2008/layout/HorizontalMultiLevelHierarchy"/>
    <dgm:cxn modelId="{AFF50B65-A9E1-44BF-B19E-29AFEAA4CD82}" type="presOf" srcId="{77F7BCAF-689B-4623-A322-57F021AFCEA2}" destId="{184D6B96-A39F-4650-B1F9-E03D543B6CDB}" srcOrd="0" destOrd="0" presId="urn:microsoft.com/office/officeart/2008/layout/HorizontalMultiLevelHierarchy"/>
    <dgm:cxn modelId="{259B7E17-E00A-4A06-8829-0BBA4EFB3272}" type="presOf" srcId="{5EE56B91-D014-4737-B106-E7C8DBA9DEB3}" destId="{4A6D6623-715A-49E1-8C4F-D23F2634A1BA}" srcOrd="0" destOrd="0" presId="urn:microsoft.com/office/officeart/2008/layout/HorizontalMultiLevelHierarchy"/>
    <dgm:cxn modelId="{72DD19C9-28F6-4D6A-8493-68CF9E996357}" type="presOf" srcId="{44CA6A22-CD18-4DEF-B387-442F1C4CE299}" destId="{F327916E-5B10-470C-9A7C-7D35DD35D083}" srcOrd="0" destOrd="0" presId="urn:microsoft.com/office/officeart/2008/layout/HorizontalMultiLevelHierarchy"/>
    <dgm:cxn modelId="{56EB60F7-DF1F-418D-91D4-A1A3A55ABB36}" srcId="{30C201D7-67BE-47D3-A017-E3285E30A81C}" destId="{77F7BCAF-689B-4623-A322-57F021AFCEA2}" srcOrd="0" destOrd="0" parTransId="{5EAA77CC-6975-4DF1-8373-AFA30FFBBF71}" sibTransId="{3188E957-E69B-4C53-A60A-88FD3416FD11}"/>
    <dgm:cxn modelId="{709196EE-4AD6-49A8-9F9B-7791D3EB5A8E}" type="presOf" srcId="{2F0E5869-C98A-4D33-B184-E6A0C27B5FB0}" destId="{8FF56CD8-B555-4BED-A69D-440E9E0D8C31}" srcOrd="0" destOrd="0" presId="urn:microsoft.com/office/officeart/2008/layout/HorizontalMultiLevelHierarchy"/>
    <dgm:cxn modelId="{498F98DD-9901-4E9D-8A5C-C76CF01231B0}" type="presOf" srcId="{30C201D7-67BE-47D3-A017-E3285E30A81C}" destId="{415CE453-B325-4C11-8F4E-F39CC1A848DA}" srcOrd="0" destOrd="0" presId="urn:microsoft.com/office/officeart/2008/layout/HorizontalMultiLevelHierarchy"/>
    <dgm:cxn modelId="{042307CD-13BD-4FAC-B177-ED300ECEEB3A}" srcId="{30C201D7-67BE-47D3-A017-E3285E30A81C}" destId="{44CA6A22-CD18-4DEF-B387-442F1C4CE299}" srcOrd="2" destOrd="0" parTransId="{2F0E5869-C98A-4D33-B184-E6A0C27B5FB0}" sibTransId="{816B1387-CE6D-47D2-8534-571BAD871CFD}"/>
    <dgm:cxn modelId="{9519F60A-AD71-44C9-AB57-DB9DA9B7A0C5}" type="presOf" srcId="{EE392E62-1DDE-4358-B6B7-0D429BC75223}" destId="{79CFBD56-B6A8-4F74-B163-1919D9B61D75}" srcOrd="0" destOrd="0" presId="urn:microsoft.com/office/officeart/2008/layout/HorizontalMultiLevelHierarchy"/>
    <dgm:cxn modelId="{9075F735-7384-4EE5-AE93-D5451BF0AB56}" type="presOf" srcId="{ABE5A4F9-6A42-4E52-8742-4236077CA219}" destId="{AC0B6DA6-AD8B-406C-AE83-5D3BA5DEA5AF}" srcOrd="0" destOrd="0" presId="urn:microsoft.com/office/officeart/2008/layout/HorizontalMultiLevelHierarchy"/>
    <dgm:cxn modelId="{EF263CC3-849A-40AB-9C24-92744D88662F}" type="presOf" srcId="{2F0E5869-C98A-4D33-B184-E6A0C27B5FB0}" destId="{AAECAFA6-49E6-4303-9FF2-49B295C76DD9}" srcOrd="1" destOrd="0" presId="urn:microsoft.com/office/officeart/2008/layout/HorizontalMultiLevelHierarchy"/>
    <dgm:cxn modelId="{36F4FC88-E3DC-4E25-B699-80FA662C3BA7}" type="presOf" srcId="{5EAA77CC-6975-4DF1-8373-AFA30FFBBF71}" destId="{F94D7434-845F-4646-A08D-7B6F7BB0D589}" srcOrd="0" destOrd="0" presId="urn:microsoft.com/office/officeart/2008/layout/HorizontalMultiLevelHierarchy"/>
    <dgm:cxn modelId="{0D9D3DC4-60D6-4D36-953D-540BECCC5D85}" type="presOf" srcId="{F501351C-5C6D-4618-99C7-18D5593ACF49}" destId="{3F7AF03F-9587-47DB-9D6B-43C2D3B95BAE}" srcOrd="0" destOrd="0" presId="urn:microsoft.com/office/officeart/2008/layout/HorizontalMultiLevelHierarchy"/>
    <dgm:cxn modelId="{2D336063-8781-4A23-932D-38DE0AEBB708}" type="presParOf" srcId="{79CFBD56-B6A8-4F74-B163-1919D9B61D75}" destId="{DB4A055F-6A01-48BF-979B-E1C7D815992F}" srcOrd="0" destOrd="0" presId="urn:microsoft.com/office/officeart/2008/layout/HorizontalMultiLevelHierarchy"/>
    <dgm:cxn modelId="{6B447E5B-537F-4ADE-AC1F-E4D16EEDE75F}" type="presParOf" srcId="{DB4A055F-6A01-48BF-979B-E1C7D815992F}" destId="{415CE453-B325-4C11-8F4E-F39CC1A848DA}" srcOrd="0" destOrd="0" presId="urn:microsoft.com/office/officeart/2008/layout/HorizontalMultiLevelHierarchy"/>
    <dgm:cxn modelId="{39AF002D-D8AD-400A-BBDE-D5F6154ECCAC}" type="presParOf" srcId="{DB4A055F-6A01-48BF-979B-E1C7D815992F}" destId="{0B54E78A-90AA-41B1-A001-9F6912F3B2BC}" srcOrd="1" destOrd="0" presId="urn:microsoft.com/office/officeart/2008/layout/HorizontalMultiLevelHierarchy"/>
    <dgm:cxn modelId="{A8849470-033D-4102-B209-FAAE664689F0}" type="presParOf" srcId="{0B54E78A-90AA-41B1-A001-9F6912F3B2BC}" destId="{F94D7434-845F-4646-A08D-7B6F7BB0D589}" srcOrd="0" destOrd="0" presId="urn:microsoft.com/office/officeart/2008/layout/HorizontalMultiLevelHierarchy"/>
    <dgm:cxn modelId="{262E02F9-C63C-48E7-8256-24B06493BA2E}" type="presParOf" srcId="{F94D7434-845F-4646-A08D-7B6F7BB0D589}" destId="{1FC00B2C-FC1B-4EA6-B3B3-B7BEC5E25BA5}" srcOrd="0" destOrd="0" presId="urn:microsoft.com/office/officeart/2008/layout/HorizontalMultiLevelHierarchy"/>
    <dgm:cxn modelId="{86DDC092-91EA-435A-A953-4D1EB7CB5E48}" type="presParOf" srcId="{0B54E78A-90AA-41B1-A001-9F6912F3B2BC}" destId="{FF6403E0-2206-4C4D-9327-9A6C2851AD83}" srcOrd="1" destOrd="0" presId="urn:microsoft.com/office/officeart/2008/layout/HorizontalMultiLevelHierarchy"/>
    <dgm:cxn modelId="{876AA773-B18A-485C-85B1-F6B1F6F2BB71}" type="presParOf" srcId="{FF6403E0-2206-4C4D-9327-9A6C2851AD83}" destId="{184D6B96-A39F-4650-B1F9-E03D543B6CDB}" srcOrd="0" destOrd="0" presId="urn:microsoft.com/office/officeart/2008/layout/HorizontalMultiLevelHierarchy"/>
    <dgm:cxn modelId="{84E82C04-0156-4E93-9D6D-25AAAF890AE8}" type="presParOf" srcId="{FF6403E0-2206-4C4D-9327-9A6C2851AD83}" destId="{FC93862B-AA33-4E8B-BFAD-8501F33FF88B}" srcOrd="1" destOrd="0" presId="urn:microsoft.com/office/officeart/2008/layout/HorizontalMultiLevelHierarchy"/>
    <dgm:cxn modelId="{676CE40A-BCE9-4968-93CC-EAC9002E7A30}" type="presParOf" srcId="{0B54E78A-90AA-41B1-A001-9F6912F3B2BC}" destId="{AC0B6DA6-AD8B-406C-AE83-5D3BA5DEA5AF}" srcOrd="2" destOrd="0" presId="urn:microsoft.com/office/officeart/2008/layout/HorizontalMultiLevelHierarchy"/>
    <dgm:cxn modelId="{3C302228-D05B-4C35-9204-46A9A67C28F5}" type="presParOf" srcId="{AC0B6DA6-AD8B-406C-AE83-5D3BA5DEA5AF}" destId="{14576B29-9196-4AAB-8592-A2BE7FA1985C}" srcOrd="0" destOrd="0" presId="urn:microsoft.com/office/officeart/2008/layout/HorizontalMultiLevelHierarchy"/>
    <dgm:cxn modelId="{DC3A2334-2162-488A-8476-FBAF8E7AEA78}" type="presParOf" srcId="{0B54E78A-90AA-41B1-A001-9F6912F3B2BC}" destId="{C11919C7-9276-4B01-86F2-DCFE2A680F59}" srcOrd="3" destOrd="0" presId="urn:microsoft.com/office/officeart/2008/layout/HorizontalMultiLevelHierarchy"/>
    <dgm:cxn modelId="{2688559B-80B0-459C-AE06-2396F07573FF}" type="presParOf" srcId="{C11919C7-9276-4B01-86F2-DCFE2A680F59}" destId="{3F7AF03F-9587-47DB-9D6B-43C2D3B95BAE}" srcOrd="0" destOrd="0" presId="urn:microsoft.com/office/officeart/2008/layout/HorizontalMultiLevelHierarchy"/>
    <dgm:cxn modelId="{4F8D833C-18FE-4B6A-927E-613D1BE56A4C}" type="presParOf" srcId="{C11919C7-9276-4B01-86F2-DCFE2A680F59}" destId="{D0348E70-E1D4-41EE-98F6-591212CD775B}" srcOrd="1" destOrd="0" presId="urn:microsoft.com/office/officeart/2008/layout/HorizontalMultiLevelHierarchy"/>
    <dgm:cxn modelId="{57FAAACE-816A-46C6-A125-92ACB5BD6B03}" type="presParOf" srcId="{0B54E78A-90AA-41B1-A001-9F6912F3B2BC}" destId="{8FF56CD8-B555-4BED-A69D-440E9E0D8C31}" srcOrd="4" destOrd="0" presId="urn:microsoft.com/office/officeart/2008/layout/HorizontalMultiLevelHierarchy"/>
    <dgm:cxn modelId="{6EE7317B-ECC0-41A8-AAEB-74EE3EAAF7B8}" type="presParOf" srcId="{8FF56CD8-B555-4BED-A69D-440E9E0D8C31}" destId="{AAECAFA6-49E6-4303-9FF2-49B295C76DD9}" srcOrd="0" destOrd="0" presId="urn:microsoft.com/office/officeart/2008/layout/HorizontalMultiLevelHierarchy"/>
    <dgm:cxn modelId="{7DF85C53-0FB2-4BEB-B570-A8E1708D3B8B}" type="presParOf" srcId="{0B54E78A-90AA-41B1-A001-9F6912F3B2BC}" destId="{2FC5A191-8A5E-4EAB-B5AC-1D26224A55D1}" srcOrd="5" destOrd="0" presId="urn:microsoft.com/office/officeart/2008/layout/HorizontalMultiLevelHierarchy"/>
    <dgm:cxn modelId="{5161FBEB-DC02-4FBD-9BCC-CCEACA5F9774}" type="presParOf" srcId="{2FC5A191-8A5E-4EAB-B5AC-1D26224A55D1}" destId="{F327916E-5B10-470C-9A7C-7D35DD35D083}" srcOrd="0" destOrd="0" presId="urn:microsoft.com/office/officeart/2008/layout/HorizontalMultiLevelHierarchy"/>
    <dgm:cxn modelId="{DACBC912-A0A5-46CF-8A93-0646A79FFBF4}" type="presParOf" srcId="{2FC5A191-8A5E-4EAB-B5AC-1D26224A55D1}" destId="{096399EC-E8BE-4E4A-B3F5-73E261EBA069}" srcOrd="1" destOrd="0" presId="urn:microsoft.com/office/officeart/2008/layout/HorizontalMultiLevelHierarchy"/>
    <dgm:cxn modelId="{5069D11B-C853-4027-8D7F-4C1A42D12959}" type="presParOf" srcId="{0B54E78A-90AA-41B1-A001-9F6912F3B2BC}" destId="{4A6D6623-715A-49E1-8C4F-D23F2634A1BA}" srcOrd="6" destOrd="0" presId="urn:microsoft.com/office/officeart/2008/layout/HorizontalMultiLevelHierarchy"/>
    <dgm:cxn modelId="{76F6B47D-DF67-4EBA-9634-3140FF266891}" type="presParOf" srcId="{4A6D6623-715A-49E1-8C4F-D23F2634A1BA}" destId="{BD3536A3-1AAE-4165-9E1F-748E679663B5}" srcOrd="0" destOrd="0" presId="urn:microsoft.com/office/officeart/2008/layout/HorizontalMultiLevelHierarchy"/>
    <dgm:cxn modelId="{839AB76C-286A-4EF9-854F-BE9F9D046045}" type="presParOf" srcId="{0B54E78A-90AA-41B1-A001-9F6912F3B2BC}" destId="{E93F79D7-1D16-42C8-BDC4-0FECC42A1668}" srcOrd="7" destOrd="0" presId="urn:microsoft.com/office/officeart/2008/layout/HorizontalMultiLevelHierarchy"/>
    <dgm:cxn modelId="{B97BD30A-0256-44FD-BFE2-C53C4E424847}" type="presParOf" srcId="{E93F79D7-1D16-42C8-BDC4-0FECC42A1668}" destId="{174ABFA9-DA2B-47C4-9258-3400D8E2344C}" srcOrd="0" destOrd="0" presId="urn:microsoft.com/office/officeart/2008/layout/HorizontalMultiLevelHierarchy"/>
    <dgm:cxn modelId="{CBAA5017-2652-41E0-9B47-352466022A6C}" type="presParOf" srcId="{E93F79D7-1D16-42C8-BDC4-0FECC42A1668}" destId="{B46E6582-E080-4921-857B-FD9E4C247F3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CE6DBF-24C2-4918-B057-FF5F75BFDFC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46833C-C5F1-4D5B-BAA5-5649261F3AFB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ЭФФЕКТИВНЫЕ МЕТОДЫ И ФОРМЫ </a:t>
          </a:r>
          <a:endParaRPr lang="ru-RU" dirty="0"/>
        </a:p>
      </dgm:t>
    </dgm:pt>
    <dgm:pt modelId="{A8C44A97-67F7-4610-96D1-7F742C41D5AE}" type="parTrans" cxnId="{C58948B2-EE09-4742-99AD-78FC4E4CF267}">
      <dgm:prSet/>
      <dgm:spPr/>
      <dgm:t>
        <a:bodyPr/>
        <a:lstStyle/>
        <a:p>
          <a:endParaRPr lang="ru-RU"/>
        </a:p>
      </dgm:t>
    </dgm:pt>
    <dgm:pt modelId="{8B2FBF6B-B128-4596-B105-4369102CAE29}" type="sibTrans" cxnId="{C58948B2-EE09-4742-99AD-78FC4E4CF267}">
      <dgm:prSet/>
      <dgm:spPr/>
      <dgm:t>
        <a:bodyPr/>
        <a:lstStyle/>
        <a:p>
          <a:endParaRPr lang="ru-RU"/>
        </a:p>
      </dgm:t>
    </dgm:pt>
    <dgm:pt modelId="{2124EF7D-0A9E-4CE1-BD94-DFFA48B7872E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ПРОЕКТНЫЕ РАБОТЫ</a:t>
          </a:r>
          <a:endParaRPr lang="ru-RU" b="0" dirty="0"/>
        </a:p>
      </dgm:t>
    </dgm:pt>
    <dgm:pt modelId="{D03E6D49-043D-4AB3-BBBB-95BFB1E16FFF}" type="parTrans" cxnId="{0AEB5AC1-EE1F-4299-990B-F2421955C275}">
      <dgm:prSet/>
      <dgm:spPr/>
      <dgm:t>
        <a:bodyPr/>
        <a:lstStyle/>
        <a:p>
          <a:endParaRPr lang="ru-RU"/>
        </a:p>
      </dgm:t>
    </dgm:pt>
    <dgm:pt modelId="{6FEC322F-37ED-4858-94D1-95EDA35CE139}" type="sibTrans" cxnId="{0AEB5AC1-EE1F-4299-990B-F2421955C275}">
      <dgm:prSet/>
      <dgm:spPr/>
      <dgm:t>
        <a:bodyPr/>
        <a:lstStyle/>
        <a:p>
          <a:endParaRPr lang="ru-RU"/>
        </a:p>
      </dgm:t>
    </dgm:pt>
    <dgm:pt modelId="{82CEEBA8-D13A-4BA0-BDF5-E5D1D267C59F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МЕЖДИСЦИПЛИНАРНЫЕ ЭКЗАМЕНЫ</a:t>
          </a:r>
          <a:endParaRPr lang="ru-RU" b="0" dirty="0"/>
        </a:p>
      </dgm:t>
    </dgm:pt>
    <dgm:pt modelId="{4D2ADCBB-A48B-4E7C-BF38-BA9C25493C6D}" type="parTrans" cxnId="{4927E147-780E-43C7-ABD2-09D3FB82445A}">
      <dgm:prSet/>
      <dgm:spPr/>
      <dgm:t>
        <a:bodyPr/>
        <a:lstStyle/>
        <a:p>
          <a:endParaRPr lang="ru-RU"/>
        </a:p>
      </dgm:t>
    </dgm:pt>
    <dgm:pt modelId="{A15351F9-18E0-45FD-84C3-A9BDAF551C72}" type="sibTrans" cxnId="{4927E147-780E-43C7-ABD2-09D3FB82445A}">
      <dgm:prSet/>
      <dgm:spPr/>
      <dgm:t>
        <a:bodyPr/>
        <a:lstStyle/>
        <a:p>
          <a:endParaRPr lang="ru-RU"/>
        </a:p>
      </dgm:t>
    </dgm:pt>
    <dgm:pt modelId="{2EE9E09C-BE0E-496A-BE9E-E242FE4CF5B2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ПОРТФОЛИО</a:t>
          </a:r>
          <a:endParaRPr lang="ru-RU" b="0" dirty="0"/>
        </a:p>
      </dgm:t>
    </dgm:pt>
    <dgm:pt modelId="{30767640-8D9C-4141-A560-ADC0E1B3D34B}" type="parTrans" cxnId="{657FD5A3-59ED-4B33-AF99-EFEDA070CFB5}">
      <dgm:prSet/>
      <dgm:spPr/>
      <dgm:t>
        <a:bodyPr/>
        <a:lstStyle/>
        <a:p>
          <a:endParaRPr lang="ru-RU"/>
        </a:p>
      </dgm:t>
    </dgm:pt>
    <dgm:pt modelId="{02F2FB06-0882-4AE0-B55B-8850C874F47F}" type="sibTrans" cxnId="{657FD5A3-59ED-4B33-AF99-EFEDA070CFB5}">
      <dgm:prSet/>
      <dgm:spPr/>
      <dgm:t>
        <a:bodyPr/>
        <a:lstStyle/>
        <a:p>
          <a:endParaRPr lang="ru-RU"/>
        </a:p>
      </dgm:t>
    </dgm:pt>
    <dgm:pt modelId="{FCBEE5C5-7A17-4943-BBB4-218888C5DADC}" type="pres">
      <dgm:prSet presAssocID="{A6CE6DBF-24C2-4918-B057-FF5F75BFDFC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C48829-8EA2-4DD4-B112-E7D915173757}" type="pres">
      <dgm:prSet presAssocID="{0E46833C-C5F1-4D5B-BAA5-5649261F3AFB}" presName="root1" presStyleCnt="0"/>
      <dgm:spPr/>
    </dgm:pt>
    <dgm:pt modelId="{478DA3F9-3D3D-45D1-A0AF-2317885501AE}" type="pres">
      <dgm:prSet presAssocID="{0E46833C-C5F1-4D5B-BAA5-5649261F3AF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B7F10E-7D86-4D35-9024-2463E8C3EF98}" type="pres">
      <dgm:prSet presAssocID="{0E46833C-C5F1-4D5B-BAA5-5649261F3AFB}" presName="level2hierChild" presStyleCnt="0"/>
      <dgm:spPr/>
    </dgm:pt>
    <dgm:pt modelId="{9FFC6A5F-C536-4634-9CEB-69993656ED64}" type="pres">
      <dgm:prSet presAssocID="{D03E6D49-043D-4AB3-BBBB-95BFB1E16FFF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C79B431F-7D6B-4191-9E1E-1038FE459EE1}" type="pres">
      <dgm:prSet presAssocID="{D03E6D49-043D-4AB3-BBBB-95BFB1E16FFF}" presName="connTx" presStyleLbl="parChTrans1D2" presStyleIdx="0" presStyleCnt="3"/>
      <dgm:spPr/>
      <dgm:t>
        <a:bodyPr/>
        <a:lstStyle/>
        <a:p>
          <a:endParaRPr lang="ru-RU"/>
        </a:p>
      </dgm:t>
    </dgm:pt>
    <dgm:pt modelId="{FC8454BD-7511-4BB3-955F-48F351869259}" type="pres">
      <dgm:prSet presAssocID="{2124EF7D-0A9E-4CE1-BD94-DFFA48B7872E}" presName="root2" presStyleCnt="0"/>
      <dgm:spPr/>
    </dgm:pt>
    <dgm:pt modelId="{069648D1-2668-4D89-8975-3F50E86BEA1D}" type="pres">
      <dgm:prSet presAssocID="{2124EF7D-0A9E-4CE1-BD94-DFFA48B7872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7310A9-F7C2-4A3F-B91F-076CB22A89FE}" type="pres">
      <dgm:prSet presAssocID="{2124EF7D-0A9E-4CE1-BD94-DFFA48B7872E}" presName="level3hierChild" presStyleCnt="0"/>
      <dgm:spPr/>
    </dgm:pt>
    <dgm:pt modelId="{1E8960CF-28A5-4974-B3E4-7D42D12A8FC5}" type="pres">
      <dgm:prSet presAssocID="{4D2ADCBB-A48B-4E7C-BF38-BA9C25493C6D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11CDEACA-CF87-4A3C-BA5A-A9F5276D61D5}" type="pres">
      <dgm:prSet presAssocID="{4D2ADCBB-A48B-4E7C-BF38-BA9C25493C6D}" presName="connTx" presStyleLbl="parChTrans1D2" presStyleIdx="1" presStyleCnt="3"/>
      <dgm:spPr/>
      <dgm:t>
        <a:bodyPr/>
        <a:lstStyle/>
        <a:p>
          <a:endParaRPr lang="ru-RU"/>
        </a:p>
      </dgm:t>
    </dgm:pt>
    <dgm:pt modelId="{811C2848-A36E-44FA-ACE9-C1D8856C13C7}" type="pres">
      <dgm:prSet presAssocID="{82CEEBA8-D13A-4BA0-BDF5-E5D1D267C59F}" presName="root2" presStyleCnt="0"/>
      <dgm:spPr/>
    </dgm:pt>
    <dgm:pt modelId="{0B65A738-6ADF-468C-83CD-03162F2B210B}" type="pres">
      <dgm:prSet presAssocID="{82CEEBA8-D13A-4BA0-BDF5-E5D1D267C59F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783610-C8F4-4B8B-BAE0-75EBD0E8EDA8}" type="pres">
      <dgm:prSet presAssocID="{82CEEBA8-D13A-4BA0-BDF5-E5D1D267C59F}" presName="level3hierChild" presStyleCnt="0"/>
      <dgm:spPr/>
    </dgm:pt>
    <dgm:pt modelId="{F2FD724A-394D-4136-AF45-0D781DAEAEFD}" type="pres">
      <dgm:prSet presAssocID="{30767640-8D9C-4141-A560-ADC0E1B3D34B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C4D7B212-7F92-4E90-BA62-B0D9AB2D63E1}" type="pres">
      <dgm:prSet presAssocID="{30767640-8D9C-4141-A560-ADC0E1B3D34B}" presName="connTx" presStyleLbl="parChTrans1D2" presStyleIdx="2" presStyleCnt="3"/>
      <dgm:spPr/>
      <dgm:t>
        <a:bodyPr/>
        <a:lstStyle/>
        <a:p>
          <a:endParaRPr lang="ru-RU"/>
        </a:p>
      </dgm:t>
    </dgm:pt>
    <dgm:pt modelId="{CA95D143-D7D4-4B27-B51A-6D7E6D5D91AB}" type="pres">
      <dgm:prSet presAssocID="{2EE9E09C-BE0E-496A-BE9E-E242FE4CF5B2}" presName="root2" presStyleCnt="0"/>
      <dgm:spPr/>
    </dgm:pt>
    <dgm:pt modelId="{0B8EBF8D-FA97-49D0-97AC-C53FCFD7D036}" type="pres">
      <dgm:prSet presAssocID="{2EE9E09C-BE0E-496A-BE9E-E242FE4CF5B2}" presName="LevelTwoTextNode" presStyleLbl="node2" presStyleIdx="2" presStyleCnt="3" custRadScaleRad="99791" custRadScaleInc="8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F2264F-A057-48A6-8D6D-954592E2F7AE}" type="pres">
      <dgm:prSet presAssocID="{2EE9E09C-BE0E-496A-BE9E-E242FE4CF5B2}" presName="level3hierChild" presStyleCnt="0"/>
      <dgm:spPr/>
    </dgm:pt>
  </dgm:ptLst>
  <dgm:cxnLst>
    <dgm:cxn modelId="{95F6F53D-7B38-4636-AF00-E6C187ECA3DA}" type="presOf" srcId="{D03E6D49-043D-4AB3-BBBB-95BFB1E16FFF}" destId="{C79B431F-7D6B-4191-9E1E-1038FE459EE1}" srcOrd="1" destOrd="0" presId="urn:microsoft.com/office/officeart/2008/layout/HorizontalMultiLevelHierarchy"/>
    <dgm:cxn modelId="{E75E39C6-2EB4-4CB1-8AAD-04FB46AF253A}" type="presOf" srcId="{30767640-8D9C-4141-A560-ADC0E1B3D34B}" destId="{F2FD724A-394D-4136-AF45-0D781DAEAEFD}" srcOrd="0" destOrd="0" presId="urn:microsoft.com/office/officeart/2008/layout/HorizontalMultiLevelHierarchy"/>
    <dgm:cxn modelId="{175B7E04-C399-44A9-8A64-CF9224257F41}" type="presOf" srcId="{82CEEBA8-D13A-4BA0-BDF5-E5D1D267C59F}" destId="{0B65A738-6ADF-468C-83CD-03162F2B210B}" srcOrd="0" destOrd="0" presId="urn:microsoft.com/office/officeart/2008/layout/HorizontalMultiLevelHierarchy"/>
    <dgm:cxn modelId="{C35AA180-8447-405F-9114-38E2F29ACB81}" type="presOf" srcId="{D03E6D49-043D-4AB3-BBBB-95BFB1E16FFF}" destId="{9FFC6A5F-C536-4634-9CEB-69993656ED64}" srcOrd="0" destOrd="0" presId="urn:microsoft.com/office/officeart/2008/layout/HorizontalMultiLevelHierarchy"/>
    <dgm:cxn modelId="{1145C9A1-1B14-449B-85E8-E1161443E182}" type="presOf" srcId="{0E46833C-C5F1-4D5B-BAA5-5649261F3AFB}" destId="{478DA3F9-3D3D-45D1-A0AF-2317885501AE}" srcOrd="0" destOrd="0" presId="urn:microsoft.com/office/officeart/2008/layout/HorizontalMultiLevelHierarchy"/>
    <dgm:cxn modelId="{4927E147-780E-43C7-ABD2-09D3FB82445A}" srcId="{0E46833C-C5F1-4D5B-BAA5-5649261F3AFB}" destId="{82CEEBA8-D13A-4BA0-BDF5-E5D1D267C59F}" srcOrd="1" destOrd="0" parTransId="{4D2ADCBB-A48B-4E7C-BF38-BA9C25493C6D}" sibTransId="{A15351F9-18E0-45FD-84C3-A9BDAF551C72}"/>
    <dgm:cxn modelId="{E88D3542-DB3C-4A3C-B6B9-6C55DE12BA2A}" type="presOf" srcId="{2124EF7D-0A9E-4CE1-BD94-DFFA48B7872E}" destId="{069648D1-2668-4D89-8975-3F50E86BEA1D}" srcOrd="0" destOrd="0" presId="urn:microsoft.com/office/officeart/2008/layout/HorizontalMultiLevelHierarchy"/>
    <dgm:cxn modelId="{F975AD08-B7D4-4E76-B519-A58B4A4B8AC0}" type="presOf" srcId="{30767640-8D9C-4141-A560-ADC0E1B3D34B}" destId="{C4D7B212-7F92-4E90-BA62-B0D9AB2D63E1}" srcOrd="1" destOrd="0" presId="urn:microsoft.com/office/officeart/2008/layout/HorizontalMultiLevelHierarchy"/>
    <dgm:cxn modelId="{93364E7B-9D4D-4850-9C62-230C5DB2C8EE}" type="presOf" srcId="{2EE9E09C-BE0E-496A-BE9E-E242FE4CF5B2}" destId="{0B8EBF8D-FA97-49D0-97AC-C53FCFD7D036}" srcOrd="0" destOrd="0" presId="urn:microsoft.com/office/officeart/2008/layout/HorizontalMultiLevelHierarchy"/>
    <dgm:cxn modelId="{DA739066-5F7B-4D2A-8BFC-3CA88B33C798}" type="presOf" srcId="{4D2ADCBB-A48B-4E7C-BF38-BA9C25493C6D}" destId="{11CDEACA-CF87-4A3C-BA5A-A9F5276D61D5}" srcOrd="1" destOrd="0" presId="urn:microsoft.com/office/officeart/2008/layout/HorizontalMultiLevelHierarchy"/>
    <dgm:cxn modelId="{657FD5A3-59ED-4B33-AF99-EFEDA070CFB5}" srcId="{0E46833C-C5F1-4D5B-BAA5-5649261F3AFB}" destId="{2EE9E09C-BE0E-496A-BE9E-E242FE4CF5B2}" srcOrd="2" destOrd="0" parTransId="{30767640-8D9C-4141-A560-ADC0E1B3D34B}" sibTransId="{02F2FB06-0882-4AE0-B55B-8850C874F47F}"/>
    <dgm:cxn modelId="{C58948B2-EE09-4742-99AD-78FC4E4CF267}" srcId="{A6CE6DBF-24C2-4918-B057-FF5F75BFDFCB}" destId="{0E46833C-C5F1-4D5B-BAA5-5649261F3AFB}" srcOrd="0" destOrd="0" parTransId="{A8C44A97-67F7-4610-96D1-7F742C41D5AE}" sibTransId="{8B2FBF6B-B128-4596-B105-4369102CAE29}"/>
    <dgm:cxn modelId="{60FF2F1E-8EDE-4F12-A9CC-7870150FFBDA}" type="presOf" srcId="{A6CE6DBF-24C2-4918-B057-FF5F75BFDFCB}" destId="{FCBEE5C5-7A17-4943-BBB4-218888C5DADC}" srcOrd="0" destOrd="0" presId="urn:microsoft.com/office/officeart/2008/layout/HorizontalMultiLevelHierarchy"/>
    <dgm:cxn modelId="{0C18622E-239B-4433-BB36-2DFFB5F5D073}" type="presOf" srcId="{4D2ADCBB-A48B-4E7C-BF38-BA9C25493C6D}" destId="{1E8960CF-28A5-4974-B3E4-7D42D12A8FC5}" srcOrd="0" destOrd="0" presId="urn:microsoft.com/office/officeart/2008/layout/HorizontalMultiLevelHierarchy"/>
    <dgm:cxn modelId="{0AEB5AC1-EE1F-4299-990B-F2421955C275}" srcId="{0E46833C-C5F1-4D5B-BAA5-5649261F3AFB}" destId="{2124EF7D-0A9E-4CE1-BD94-DFFA48B7872E}" srcOrd="0" destOrd="0" parTransId="{D03E6D49-043D-4AB3-BBBB-95BFB1E16FFF}" sibTransId="{6FEC322F-37ED-4858-94D1-95EDA35CE139}"/>
    <dgm:cxn modelId="{62CEBB6C-BF92-4828-B334-0BB32F2D70F3}" type="presParOf" srcId="{FCBEE5C5-7A17-4943-BBB4-218888C5DADC}" destId="{25C48829-8EA2-4DD4-B112-E7D915173757}" srcOrd="0" destOrd="0" presId="urn:microsoft.com/office/officeart/2008/layout/HorizontalMultiLevelHierarchy"/>
    <dgm:cxn modelId="{009E9A51-4B17-4648-9A8C-361F4266A531}" type="presParOf" srcId="{25C48829-8EA2-4DD4-B112-E7D915173757}" destId="{478DA3F9-3D3D-45D1-A0AF-2317885501AE}" srcOrd="0" destOrd="0" presId="urn:microsoft.com/office/officeart/2008/layout/HorizontalMultiLevelHierarchy"/>
    <dgm:cxn modelId="{225AB5CC-C34D-4E68-B695-5F587FC85421}" type="presParOf" srcId="{25C48829-8EA2-4DD4-B112-E7D915173757}" destId="{52B7F10E-7D86-4D35-9024-2463E8C3EF98}" srcOrd="1" destOrd="0" presId="urn:microsoft.com/office/officeart/2008/layout/HorizontalMultiLevelHierarchy"/>
    <dgm:cxn modelId="{14F38C51-5DF8-4211-8DCD-693287133D8E}" type="presParOf" srcId="{52B7F10E-7D86-4D35-9024-2463E8C3EF98}" destId="{9FFC6A5F-C536-4634-9CEB-69993656ED64}" srcOrd="0" destOrd="0" presId="urn:microsoft.com/office/officeart/2008/layout/HorizontalMultiLevelHierarchy"/>
    <dgm:cxn modelId="{43984614-7842-423D-B727-459C561D9553}" type="presParOf" srcId="{9FFC6A5F-C536-4634-9CEB-69993656ED64}" destId="{C79B431F-7D6B-4191-9E1E-1038FE459EE1}" srcOrd="0" destOrd="0" presId="urn:microsoft.com/office/officeart/2008/layout/HorizontalMultiLevelHierarchy"/>
    <dgm:cxn modelId="{59420329-9489-48C3-995A-B84076A7089B}" type="presParOf" srcId="{52B7F10E-7D86-4D35-9024-2463E8C3EF98}" destId="{FC8454BD-7511-4BB3-955F-48F351869259}" srcOrd="1" destOrd="0" presId="urn:microsoft.com/office/officeart/2008/layout/HorizontalMultiLevelHierarchy"/>
    <dgm:cxn modelId="{75D2EC9E-A068-4072-8EA3-EED04CDD3DEF}" type="presParOf" srcId="{FC8454BD-7511-4BB3-955F-48F351869259}" destId="{069648D1-2668-4D89-8975-3F50E86BEA1D}" srcOrd="0" destOrd="0" presId="urn:microsoft.com/office/officeart/2008/layout/HorizontalMultiLevelHierarchy"/>
    <dgm:cxn modelId="{7C3F5627-46C2-4A42-A1A9-CA6CC51808C7}" type="presParOf" srcId="{FC8454BD-7511-4BB3-955F-48F351869259}" destId="{7B7310A9-F7C2-4A3F-B91F-076CB22A89FE}" srcOrd="1" destOrd="0" presId="urn:microsoft.com/office/officeart/2008/layout/HorizontalMultiLevelHierarchy"/>
    <dgm:cxn modelId="{03E02D60-957D-43AE-996E-C389D752EA72}" type="presParOf" srcId="{52B7F10E-7D86-4D35-9024-2463E8C3EF98}" destId="{1E8960CF-28A5-4974-B3E4-7D42D12A8FC5}" srcOrd="2" destOrd="0" presId="urn:microsoft.com/office/officeart/2008/layout/HorizontalMultiLevelHierarchy"/>
    <dgm:cxn modelId="{E50F2BF7-3C10-4A55-98E7-58C1C1D56156}" type="presParOf" srcId="{1E8960CF-28A5-4974-B3E4-7D42D12A8FC5}" destId="{11CDEACA-CF87-4A3C-BA5A-A9F5276D61D5}" srcOrd="0" destOrd="0" presId="urn:microsoft.com/office/officeart/2008/layout/HorizontalMultiLevelHierarchy"/>
    <dgm:cxn modelId="{D1EF1DE1-05DD-4945-B726-5AB4C5A47D63}" type="presParOf" srcId="{52B7F10E-7D86-4D35-9024-2463E8C3EF98}" destId="{811C2848-A36E-44FA-ACE9-C1D8856C13C7}" srcOrd="3" destOrd="0" presId="urn:microsoft.com/office/officeart/2008/layout/HorizontalMultiLevelHierarchy"/>
    <dgm:cxn modelId="{8297195A-5FF1-4E00-90AD-04973C29A155}" type="presParOf" srcId="{811C2848-A36E-44FA-ACE9-C1D8856C13C7}" destId="{0B65A738-6ADF-468C-83CD-03162F2B210B}" srcOrd="0" destOrd="0" presId="urn:microsoft.com/office/officeart/2008/layout/HorizontalMultiLevelHierarchy"/>
    <dgm:cxn modelId="{EE9B7729-EEFB-4B48-B197-05A7B878C012}" type="presParOf" srcId="{811C2848-A36E-44FA-ACE9-C1D8856C13C7}" destId="{8C783610-C8F4-4B8B-BAE0-75EBD0E8EDA8}" srcOrd="1" destOrd="0" presId="urn:microsoft.com/office/officeart/2008/layout/HorizontalMultiLevelHierarchy"/>
    <dgm:cxn modelId="{1D00F113-CBA1-46BE-BD6E-FBEE2446DCC8}" type="presParOf" srcId="{52B7F10E-7D86-4D35-9024-2463E8C3EF98}" destId="{F2FD724A-394D-4136-AF45-0D781DAEAEFD}" srcOrd="4" destOrd="0" presId="urn:microsoft.com/office/officeart/2008/layout/HorizontalMultiLevelHierarchy"/>
    <dgm:cxn modelId="{37A8D47D-4A5B-430B-A368-2E8E6600FB61}" type="presParOf" srcId="{F2FD724A-394D-4136-AF45-0D781DAEAEFD}" destId="{C4D7B212-7F92-4E90-BA62-B0D9AB2D63E1}" srcOrd="0" destOrd="0" presId="urn:microsoft.com/office/officeart/2008/layout/HorizontalMultiLevelHierarchy"/>
    <dgm:cxn modelId="{BF6A7E21-D0D0-4CC0-81FA-966B647F7DB5}" type="presParOf" srcId="{52B7F10E-7D86-4D35-9024-2463E8C3EF98}" destId="{CA95D143-D7D4-4B27-B51A-6D7E6D5D91AB}" srcOrd="5" destOrd="0" presId="urn:microsoft.com/office/officeart/2008/layout/HorizontalMultiLevelHierarchy"/>
    <dgm:cxn modelId="{9644C111-3214-4922-B0C6-341E34960F03}" type="presParOf" srcId="{CA95D143-D7D4-4B27-B51A-6D7E6D5D91AB}" destId="{0B8EBF8D-FA97-49D0-97AC-C53FCFD7D036}" srcOrd="0" destOrd="0" presId="urn:microsoft.com/office/officeart/2008/layout/HorizontalMultiLevelHierarchy"/>
    <dgm:cxn modelId="{9C0DC436-FBD2-4167-8D33-EF9FB927549E}" type="presParOf" srcId="{CA95D143-D7D4-4B27-B51A-6D7E6D5D91AB}" destId="{97F2264F-A057-48A6-8D6D-954592E2F7A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FAB770-BBB2-410D-AFD8-03D47B1BE78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A38B98-7908-441D-81FF-277BC80630C6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u="none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ОБЪЕКТ ОЦЕНКИ</a:t>
          </a:r>
          <a:endParaRPr lang="ru-RU" b="1" u="none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9D48E5A9-2CE6-4652-AEB9-922617C73684}" type="parTrans" cxnId="{5B374D00-4CFE-4813-967A-509CF1266377}">
      <dgm:prSet/>
      <dgm:spPr/>
      <dgm:t>
        <a:bodyPr/>
        <a:lstStyle/>
        <a:p>
          <a:endParaRPr lang="ru-RU"/>
        </a:p>
      </dgm:t>
    </dgm:pt>
    <dgm:pt modelId="{446C0914-3B9B-4BA9-8E2E-0B9FD8C18096}" type="sibTrans" cxnId="{5B374D00-4CFE-4813-967A-509CF1266377}">
      <dgm:prSet/>
      <dgm:spPr/>
      <dgm:t>
        <a:bodyPr/>
        <a:lstStyle/>
        <a:p>
          <a:endParaRPr lang="ru-RU"/>
        </a:p>
      </dgm:t>
    </dgm:pt>
    <dgm:pt modelId="{B49DC52C-11C4-4E6F-ADE4-460BBD86780D}">
      <dgm:prSet phldrT="[Текст]"/>
      <dgm:spPr/>
      <dgm:t>
        <a:bodyPr/>
        <a:lstStyle/>
        <a:p>
          <a:r>
            <a:rPr lang="ru-RU" b="1" dirty="0" err="1" smtClean="0"/>
            <a:t>сформированность</a:t>
          </a:r>
          <a:r>
            <a:rPr lang="ru-RU" b="1" dirty="0" smtClean="0"/>
            <a:t> универсальных учебных действий в соответствии с предметным содержанием</a:t>
          </a:r>
          <a:endParaRPr lang="ru-RU" b="1" dirty="0"/>
        </a:p>
      </dgm:t>
    </dgm:pt>
    <dgm:pt modelId="{1017E0EE-A2DC-43BC-AAF9-013F5FFBDF81}" type="parTrans" cxnId="{93D7C557-77B9-46E0-B74F-C1395CE0BBB6}">
      <dgm:prSet/>
      <dgm:spPr/>
      <dgm:t>
        <a:bodyPr/>
        <a:lstStyle/>
        <a:p>
          <a:endParaRPr lang="ru-RU"/>
        </a:p>
      </dgm:t>
    </dgm:pt>
    <dgm:pt modelId="{9B291795-BAE9-4E4A-881C-5749C3CD7946}" type="sibTrans" cxnId="{93D7C557-77B9-46E0-B74F-C1395CE0BBB6}">
      <dgm:prSet/>
      <dgm:spPr/>
      <dgm:t>
        <a:bodyPr/>
        <a:lstStyle/>
        <a:p>
          <a:endParaRPr lang="ru-RU"/>
        </a:p>
      </dgm:t>
    </dgm:pt>
    <dgm:pt modelId="{9156B655-328F-450E-9A35-A76EBDBCE044}">
      <dgm:prSet phldrT="[Текст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u="none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ПРЕДМЕТ ОЦЕНКИ </a:t>
          </a:r>
          <a:endParaRPr lang="ru-RU" b="1" u="none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D7C05C1E-97D5-4712-8A6F-47984F3EED11}" type="parTrans" cxnId="{F798024C-C677-4140-BFCF-9D27108ED3F7}">
      <dgm:prSet/>
      <dgm:spPr/>
      <dgm:t>
        <a:bodyPr/>
        <a:lstStyle/>
        <a:p>
          <a:endParaRPr lang="ru-RU"/>
        </a:p>
      </dgm:t>
    </dgm:pt>
    <dgm:pt modelId="{B98E7362-37C5-414B-BA03-1992851F7353}" type="sibTrans" cxnId="{F798024C-C677-4140-BFCF-9D27108ED3F7}">
      <dgm:prSet/>
      <dgm:spPr/>
      <dgm:t>
        <a:bodyPr/>
        <a:lstStyle/>
        <a:p>
          <a:endParaRPr lang="ru-RU"/>
        </a:p>
      </dgm:t>
    </dgm:pt>
    <dgm:pt modelId="{F9BB2258-F96D-490D-8BCB-D2A90001335A}">
      <dgm:prSet phldrT="[Текст]"/>
      <dgm:spPr/>
      <dgm:t>
        <a:bodyPr/>
        <a:lstStyle/>
        <a:p>
          <a:r>
            <a:rPr lang="ru-RU" b="1" dirty="0" smtClean="0"/>
            <a:t>способность к решению учебно-познавательных и учебно-практических задач с использованием средств, релевантных содержанию учебных предметов</a:t>
          </a:r>
          <a:endParaRPr lang="ru-RU" b="1" dirty="0"/>
        </a:p>
      </dgm:t>
    </dgm:pt>
    <dgm:pt modelId="{9D0207FC-C4AE-474E-B996-8B1D94654E24}" type="parTrans" cxnId="{092FBE35-E855-46A3-B377-39B12AA8FBE1}">
      <dgm:prSet/>
      <dgm:spPr/>
      <dgm:t>
        <a:bodyPr/>
        <a:lstStyle/>
        <a:p>
          <a:endParaRPr lang="ru-RU"/>
        </a:p>
      </dgm:t>
    </dgm:pt>
    <dgm:pt modelId="{C4FFDBFA-F2B9-4DEC-BA76-0CB619E5BC0E}" type="sibTrans" cxnId="{092FBE35-E855-46A3-B377-39B12AA8FBE1}">
      <dgm:prSet/>
      <dgm:spPr/>
      <dgm:t>
        <a:bodyPr/>
        <a:lstStyle/>
        <a:p>
          <a:endParaRPr lang="ru-RU"/>
        </a:p>
      </dgm:t>
    </dgm:pt>
    <dgm:pt modelId="{133ADCE0-61F8-4513-ADA2-E28C0B3ABB90}">
      <dgm:prSet phldrT="[Текст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u="none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ПРОЦЕДУРЫ ОЦЕНКИ</a:t>
          </a:r>
          <a:endParaRPr lang="ru-RU" b="1" u="none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02603866-5D91-4558-91BB-1F0A1E07815C}" type="parTrans" cxnId="{D94BC312-86BA-4790-933A-03BC4D5D6F9A}">
      <dgm:prSet/>
      <dgm:spPr/>
      <dgm:t>
        <a:bodyPr/>
        <a:lstStyle/>
        <a:p>
          <a:endParaRPr lang="ru-RU"/>
        </a:p>
      </dgm:t>
    </dgm:pt>
    <dgm:pt modelId="{6E3E5759-6BBF-4E94-A0A3-A329B58CE744}" type="sibTrans" cxnId="{D94BC312-86BA-4790-933A-03BC4D5D6F9A}">
      <dgm:prSet/>
      <dgm:spPr/>
      <dgm:t>
        <a:bodyPr/>
        <a:lstStyle/>
        <a:p>
          <a:endParaRPr lang="ru-RU"/>
        </a:p>
      </dgm:t>
    </dgm:pt>
    <dgm:pt modelId="{DEB16550-F429-4329-9EBE-D114C4421B8C}">
      <dgm:prSet phldrT="[Текст]"/>
      <dgm:spPr/>
      <dgm:t>
        <a:bodyPr/>
        <a:lstStyle/>
        <a:p>
          <a:r>
            <a:rPr lang="ru-RU" b="1" dirty="0" smtClean="0"/>
            <a:t>а) внутренняя накопленная оценка</a:t>
          </a:r>
          <a:endParaRPr lang="ru-RU" b="1" dirty="0"/>
        </a:p>
      </dgm:t>
    </dgm:pt>
    <dgm:pt modelId="{E8F651F9-409C-437C-A6CA-EB543140F79B}" type="parTrans" cxnId="{2E648D34-C80D-426D-AC9C-980608BFA31B}">
      <dgm:prSet/>
      <dgm:spPr/>
      <dgm:t>
        <a:bodyPr/>
        <a:lstStyle/>
        <a:p>
          <a:endParaRPr lang="ru-RU"/>
        </a:p>
      </dgm:t>
    </dgm:pt>
    <dgm:pt modelId="{C70AC96A-10B3-47C7-AB6E-1D936FA81635}" type="sibTrans" cxnId="{2E648D34-C80D-426D-AC9C-980608BFA31B}">
      <dgm:prSet/>
      <dgm:spPr/>
      <dgm:t>
        <a:bodyPr/>
        <a:lstStyle/>
        <a:p>
          <a:endParaRPr lang="ru-RU"/>
        </a:p>
      </dgm:t>
    </dgm:pt>
    <dgm:pt modelId="{ACA069FE-730E-415F-8BFC-766E61E7BB3A}">
      <dgm:prSet phldrT="[Текст]"/>
      <dgm:spPr/>
      <dgm:t>
        <a:bodyPr/>
        <a:lstStyle/>
        <a:p>
          <a:r>
            <a:rPr lang="ru-RU" b="1" dirty="0" smtClean="0"/>
            <a:t>б) итоговая оценка</a:t>
          </a:r>
          <a:endParaRPr lang="ru-RU" b="1" dirty="0"/>
        </a:p>
      </dgm:t>
    </dgm:pt>
    <dgm:pt modelId="{F1E96113-402E-41AA-B293-3CE44E151656}" type="parTrans" cxnId="{75256FCC-D707-4E62-92A6-32B325D291A6}">
      <dgm:prSet/>
      <dgm:spPr/>
      <dgm:t>
        <a:bodyPr/>
        <a:lstStyle/>
        <a:p>
          <a:endParaRPr lang="ru-RU"/>
        </a:p>
      </dgm:t>
    </dgm:pt>
    <dgm:pt modelId="{9A8D1414-8DE4-472E-93F2-A96F2E94A5CD}" type="sibTrans" cxnId="{75256FCC-D707-4E62-92A6-32B325D291A6}">
      <dgm:prSet/>
      <dgm:spPr/>
      <dgm:t>
        <a:bodyPr/>
        <a:lstStyle/>
        <a:p>
          <a:endParaRPr lang="ru-RU"/>
        </a:p>
      </dgm:t>
    </dgm:pt>
    <dgm:pt modelId="{48C59FF7-9878-49A5-B291-C0223F8CE067}">
      <dgm:prSet phldrT="[Текст]"/>
      <dgm:spPr/>
      <dgm:t>
        <a:bodyPr/>
        <a:lstStyle/>
        <a:p>
          <a:r>
            <a:rPr lang="ru-RU" b="1" dirty="0" smtClean="0"/>
            <a:t>в) процедуры внешней оценки</a:t>
          </a:r>
          <a:endParaRPr lang="ru-RU" b="1" dirty="0"/>
        </a:p>
      </dgm:t>
    </dgm:pt>
    <dgm:pt modelId="{20D6089F-B44D-407C-B8D1-41EEFA677AF0}" type="parTrans" cxnId="{4D8C7350-22A4-40D7-8B05-0CB1BBF7EDFB}">
      <dgm:prSet/>
      <dgm:spPr/>
      <dgm:t>
        <a:bodyPr/>
        <a:lstStyle/>
        <a:p>
          <a:endParaRPr lang="ru-RU"/>
        </a:p>
      </dgm:t>
    </dgm:pt>
    <dgm:pt modelId="{3DC6050D-3AD6-4F36-8EF6-338F77FDEFBD}" type="sibTrans" cxnId="{4D8C7350-22A4-40D7-8B05-0CB1BBF7EDFB}">
      <dgm:prSet/>
      <dgm:spPr/>
      <dgm:t>
        <a:bodyPr/>
        <a:lstStyle/>
        <a:p>
          <a:endParaRPr lang="ru-RU"/>
        </a:p>
      </dgm:t>
    </dgm:pt>
    <dgm:pt modelId="{16F9EC95-30C8-47D0-ACA5-6E477606A999}" type="pres">
      <dgm:prSet presAssocID="{92FAB770-BBB2-410D-AFD8-03D47B1BE7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4491E4-3EE0-4CE7-9FE3-FBBDBDC94560}" type="pres">
      <dgm:prSet presAssocID="{6BA38B98-7908-441D-81FF-277BC80630C6}" presName="linNode" presStyleCnt="0"/>
      <dgm:spPr/>
    </dgm:pt>
    <dgm:pt modelId="{6C707882-530A-4A7C-A887-BA17F620EE8D}" type="pres">
      <dgm:prSet presAssocID="{6BA38B98-7908-441D-81FF-277BC80630C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6EE23-36D9-4E7F-A180-E8DBFAC771BC}" type="pres">
      <dgm:prSet presAssocID="{6BA38B98-7908-441D-81FF-277BC80630C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C4B371-4B29-425A-A1E2-10627AE927ED}" type="pres">
      <dgm:prSet presAssocID="{446C0914-3B9B-4BA9-8E2E-0B9FD8C18096}" presName="sp" presStyleCnt="0"/>
      <dgm:spPr/>
    </dgm:pt>
    <dgm:pt modelId="{8929A037-C40E-408F-9D99-002706C8BFD2}" type="pres">
      <dgm:prSet presAssocID="{9156B655-328F-450E-9A35-A76EBDBCE044}" presName="linNode" presStyleCnt="0"/>
      <dgm:spPr/>
    </dgm:pt>
    <dgm:pt modelId="{6445173A-0C8D-436B-AAD4-1EDBEEC205AB}" type="pres">
      <dgm:prSet presAssocID="{9156B655-328F-450E-9A35-A76EBDBCE04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8F4C3B-6FE3-4686-9F70-7BC255CFEEA7}" type="pres">
      <dgm:prSet presAssocID="{9156B655-328F-450E-9A35-A76EBDBCE04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74348-705D-4EED-96AD-74BE1B774F0D}" type="pres">
      <dgm:prSet presAssocID="{B98E7362-37C5-414B-BA03-1992851F7353}" presName="sp" presStyleCnt="0"/>
      <dgm:spPr/>
    </dgm:pt>
    <dgm:pt modelId="{D8123BD9-F25D-4801-86BF-0FD98A478231}" type="pres">
      <dgm:prSet presAssocID="{133ADCE0-61F8-4513-ADA2-E28C0B3ABB90}" presName="linNode" presStyleCnt="0"/>
      <dgm:spPr/>
    </dgm:pt>
    <dgm:pt modelId="{6607ED65-AF03-477D-926B-4C530F6D41B4}" type="pres">
      <dgm:prSet presAssocID="{133ADCE0-61F8-4513-ADA2-E28C0B3ABB9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F4C8A-E1EE-446F-A93D-0FE8CE238874}" type="pres">
      <dgm:prSet presAssocID="{133ADCE0-61F8-4513-ADA2-E28C0B3ABB9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4D17D2-E289-414B-B12D-70162325B4A0}" type="presOf" srcId="{6BA38B98-7908-441D-81FF-277BC80630C6}" destId="{6C707882-530A-4A7C-A887-BA17F620EE8D}" srcOrd="0" destOrd="0" presId="urn:microsoft.com/office/officeart/2005/8/layout/vList5"/>
    <dgm:cxn modelId="{0F9F8285-F71B-45D7-B9E5-3B0E9472D71D}" type="presOf" srcId="{DEB16550-F429-4329-9EBE-D114C4421B8C}" destId="{A3EF4C8A-E1EE-446F-A93D-0FE8CE238874}" srcOrd="0" destOrd="0" presId="urn:microsoft.com/office/officeart/2005/8/layout/vList5"/>
    <dgm:cxn modelId="{092FBE35-E855-46A3-B377-39B12AA8FBE1}" srcId="{9156B655-328F-450E-9A35-A76EBDBCE044}" destId="{F9BB2258-F96D-490D-8BCB-D2A90001335A}" srcOrd="0" destOrd="0" parTransId="{9D0207FC-C4AE-474E-B996-8B1D94654E24}" sibTransId="{C4FFDBFA-F2B9-4DEC-BA76-0CB619E5BC0E}"/>
    <dgm:cxn modelId="{4D8C7350-22A4-40D7-8B05-0CB1BBF7EDFB}" srcId="{133ADCE0-61F8-4513-ADA2-E28C0B3ABB90}" destId="{48C59FF7-9878-49A5-B291-C0223F8CE067}" srcOrd="2" destOrd="0" parTransId="{20D6089F-B44D-407C-B8D1-41EEFA677AF0}" sibTransId="{3DC6050D-3AD6-4F36-8EF6-338F77FDEFBD}"/>
    <dgm:cxn modelId="{75256FCC-D707-4E62-92A6-32B325D291A6}" srcId="{133ADCE0-61F8-4513-ADA2-E28C0B3ABB90}" destId="{ACA069FE-730E-415F-8BFC-766E61E7BB3A}" srcOrd="1" destOrd="0" parTransId="{F1E96113-402E-41AA-B293-3CE44E151656}" sibTransId="{9A8D1414-8DE4-472E-93F2-A96F2E94A5CD}"/>
    <dgm:cxn modelId="{B95A0C7C-A319-41FB-A325-DD29D8A5237E}" type="presOf" srcId="{9156B655-328F-450E-9A35-A76EBDBCE044}" destId="{6445173A-0C8D-436B-AAD4-1EDBEEC205AB}" srcOrd="0" destOrd="0" presId="urn:microsoft.com/office/officeart/2005/8/layout/vList5"/>
    <dgm:cxn modelId="{2A54FF08-6187-443D-AEE9-3357E7DA3ED6}" type="presOf" srcId="{ACA069FE-730E-415F-8BFC-766E61E7BB3A}" destId="{A3EF4C8A-E1EE-446F-A93D-0FE8CE238874}" srcOrd="0" destOrd="1" presId="urn:microsoft.com/office/officeart/2005/8/layout/vList5"/>
    <dgm:cxn modelId="{2E648D34-C80D-426D-AC9C-980608BFA31B}" srcId="{133ADCE0-61F8-4513-ADA2-E28C0B3ABB90}" destId="{DEB16550-F429-4329-9EBE-D114C4421B8C}" srcOrd="0" destOrd="0" parTransId="{E8F651F9-409C-437C-A6CA-EB543140F79B}" sibTransId="{C70AC96A-10B3-47C7-AB6E-1D936FA81635}"/>
    <dgm:cxn modelId="{93D7C557-77B9-46E0-B74F-C1395CE0BBB6}" srcId="{6BA38B98-7908-441D-81FF-277BC80630C6}" destId="{B49DC52C-11C4-4E6F-ADE4-460BBD86780D}" srcOrd="0" destOrd="0" parTransId="{1017E0EE-A2DC-43BC-AAF9-013F5FFBDF81}" sibTransId="{9B291795-BAE9-4E4A-881C-5749C3CD7946}"/>
    <dgm:cxn modelId="{372922C4-3039-4AF6-9FB4-3D89535ED0FA}" type="presOf" srcId="{48C59FF7-9878-49A5-B291-C0223F8CE067}" destId="{A3EF4C8A-E1EE-446F-A93D-0FE8CE238874}" srcOrd="0" destOrd="2" presId="urn:microsoft.com/office/officeart/2005/8/layout/vList5"/>
    <dgm:cxn modelId="{DAD17C6A-3B56-4457-AC1B-6A2324407690}" type="presOf" srcId="{B49DC52C-11C4-4E6F-ADE4-460BBD86780D}" destId="{F866EE23-36D9-4E7F-A180-E8DBFAC771BC}" srcOrd="0" destOrd="0" presId="urn:microsoft.com/office/officeart/2005/8/layout/vList5"/>
    <dgm:cxn modelId="{E3F179AE-527B-40AC-B425-A9F710AC0E0D}" type="presOf" srcId="{F9BB2258-F96D-490D-8BCB-D2A90001335A}" destId="{4D8F4C3B-6FE3-4686-9F70-7BC255CFEEA7}" srcOrd="0" destOrd="0" presId="urn:microsoft.com/office/officeart/2005/8/layout/vList5"/>
    <dgm:cxn modelId="{5B374D00-4CFE-4813-967A-509CF1266377}" srcId="{92FAB770-BBB2-410D-AFD8-03D47B1BE782}" destId="{6BA38B98-7908-441D-81FF-277BC80630C6}" srcOrd="0" destOrd="0" parTransId="{9D48E5A9-2CE6-4652-AEB9-922617C73684}" sibTransId="{446C0914-3B9B-4BA9-8E2E-0B9FD8C18096}"/>
    <dgm:cxn modelId="{F798024C-C677-4140-BFCF-9D27108ED3F7}" srcId="{92FAB770-BBB2-410D-AFD8-03D47B1BE782}" destId="{9156B655-328F-450E-9A35-A76EBDBCE044}" srcOrd="1" destOrd="0" parTransId="{D7C05C1E-97D5-4712-8A6F-47984F3EED11}" sibTransId="{B98E7362-37C5-414B-BA03-1992851F7353}"/>
    <dgm:cxn modelId="{7DE5D1EE-A861-4803-9C88-08106123BCCB}" type="presOf" srcId="{92FAB770-BBB2-410D-AFD8-03D47B1BE782}" destId="{16F9EC95-30C8-47D0-ACA5-6E477606A999}" srcOrd="0" destOrd="0" presId="urn:microsoft.com/office/officeart/2005/8/layout/vList5"/>
    <dgm:cxn modelId="{329B0B0D-45BD-45C5-BC59-8B79ECF57D5D}" type="presOf" srcId="{133ADCE0-61F8-4513-ADA2-E28C0B3ABB90}" destId="{6607ED65-AF03-477D-926B-4C530F6D41B4}" srcOrd="0" destOrd="0" presId="urn:microsoft.com/office/officeart/2005/8/layout/vList5"/>
    <dgm:cxn modelId="{D94BC312-86BA-4790-933A-03BC4D5D6F9A}" srcId="{92FAB770-BBB2-410D-AFD8-03D47B1BE782}" destId="{133ADCE0-61F8-4513-ADA2-E28C0B3ABB90}" srcOrd="2" destOrd="0" parTransId="{02603866-5D91-4558-91BB-1F0A1E07815C}" sibTransId="{6E3E5759-6BBF-4E94-A0A3-A329B58CE744}"/>
    <dgm:cxn modelId="{B423740B-8FCD-4084-8D8D-679A8C130828}" type="presParOf" srcId="{16F9EC95-30C8-47D0-ACA5-6E477606A999}" destId="{E74491E4-3EE0-4CE7-9FE3-FBBDBDC94560}" srcOrd="0" destOrd="0" presId="urn:microsoft.com/office/officeart/2005/8/layout/vList5"/>
    <dgm:cxn modelId="{80F407BD-8E08-4D21-8670-591E0585B600}" type="presParOf" srcId="{E74491E4-3EE0-4CE7-9FE3-FBBDBDC94560}" destId="{6C707882-530A-4A7C-A887-BA17F620EE8D}" srcOrd="0" destOrd="0" presId="urn:microsoft.com/office/officeart/2005/8/layout/vList5"/>
    <dgm:cxn modelId="{B6167D67-2037-47A7-8BFC-9B6FD5CA565D}" type="presParOf" srcId="{E74491E4-3EE0-4CE7-9FE3-FBBDBDC94560}" destId="{F866EE23-36D9-4E7F-A180-E8DBFAC771BC}" srcOrd="1" destOrd="0" presId="urn:microsoft.com/office/officeart/2005/8/layout/vList5"/>
    <dgm:cxn modelId="{29A1C574-5902-4E2C-B693-BEFDA3921D52}" type="presParOf" srcId="{16F9EC95-30C8-47D0-ACA5-6E477606A999}" destId="{55C4B371-4B29-425A-A1E2-10627AE927ED}" srcOrd="1" destOrd="0" presId="urn:microsoft.com/office/officeart/2005/8/layout/vList5"/>
    <dgm:cxn modelId="{2E421619-9C94-4D24-99C1-98C79E37A27D}" type="presParOf" srcId="{16F9EC95-30C8-47D0-ACA5-6E477606A999}" destId="{8929A037-C40E-408F-9D99-002706C8BFD2}" srcOrd="2" destOrd="0" presId="urn:microsoft.com/office/officeart/2005/8/layout/vList5"/>
    <dgm:cxn modelId="{E913A0DB-F8D3-4548-8DFF-B7222C3B20B0}" type="presParOf" srcId="{8929A037-C40E-408F-9D99-002706C8BFD2}" destId="{6445173A-0C8D-436B-AAD4-1EDBEEC205AB}" srcOrd="0" destOrd="0" presId="urn:microsoft.com/office/officeart/2005/8/layout/vList5"/>
    <dgm:cxn modelId="{6896037E-03FC-4DD6-AA83-9D5D6E398C09}" type="presParOf" srcId="{8929A037-C40E-408F-9D99-002706C8BFD2}" destId="{4D8F4C3B-6FE3-4686-9F70-7BC255CFEEA7}" srcOrd="1" destOrd="0" presId="urn:microsoft.com/office/officeart/2005/8/layout/vList5"/>
    <dgm:cxn modelId="{6FCDD578-DD2C-4A8B-96F4-52AF06BD0B0F}" type="presParOf" srcId="{16F9EC95-30C8-47D0-ACA5-6E477606A999}" destId="{C5774348-705D-4EED-96AD-74BE1B774F0D}" srcOrd="3" destOrd="0" presId="urn:microsoft.com/office/officeart/2005/8/layout/vList5"/>
    <dgm:cxn modelId="{9221D764-46D1-4528-8CBD-863A5B868E08}" type="presParOf" srcId="{16F9EC95-30C8-47D0-ACA5-6E477606A999}" destId="{D8123BD9-F25D-4801-86BF-0FD98A478231}" srcOrd="4" destOrd="0" presId="urn:microsoft.com/office/officeart/2005/8/layout/vList5"/>
    <dgm:cxn modelId="{4CCC3291-7144-415F-B2BD-9907CC2E9AA2}" type="presParOf" srcId="{D8123BD9-F25D-4801-86BF-0FD98A478231}" destId="{6607ED65-AF03-477D-926B-4C530F6D41B4}" srcOrd="0" destOrd="0" presId="urn:microsoft.com/office/officeart/2005/8/layout/vList5"/>
    <dgm:cxn modelId="{62171E44-1AE8-4E66-8369-CFA13A5767AC}" type="presParOf" srcId="{D8123BD9-F25D-4801-86BF-0FD98A478231}" destId="{A3EF4C8A-E1EE-446F-A93D-0FE8CE2388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2FAB770-BBB2-410D-AFD8-03D47B1BE78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A38B98-7908-441D-81FF-277BC80630C6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u="none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ОБЪЕКТ ОЦЕНКИ</a:t>
          </a:r>
          <a:endParaRPr lang="ru-RU" b="1" u="none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9D48E5A9-2CE6-4652-AEB9-922617C73684}" type="parTrans" cxnId="{5B374D00-4CFE-4813-967A-509CF1266377}">
      <dgm:prSet/>
      <dgm:spPr/>
      <dgm:t>
        <a:bodyPr/>
        <a:lstStyle/>
        <a:p>
          <a:endParaRPr lang="ru-RU"/>
        </a:p>
      </dgm:t>
    </dgm:pt>
    <dgm:pt modelId="{446C0914-3B9B-4BA9-8E2E-0B9FD8C18096}" type="sibTrans" cxnId="{5B374D00-4CFE-4813-967A-509CF1266377}">
      <dgm:prSet/>
      <dgm:spPr/>
      <dgm:t>
        <a:bodyPr/>
        <a:lstStyle/>
        <a:p>
          <a:endParaRPr lang="ru-RU"/>
        </a:p>
      </dgm:t>
    </dgm:pt>
    <dgm:pt modelId="{B49DC52C-11C4-4E6F-ADE4-460BBD86780D}">
      <dgm:prSet phldrT="[Текст]" custT="1"/>
      <dgm:spPr/>
      <dgm:t>
        <a:bodyPr/>
        <a:lstStyle/>
        <a:p>
          <a:r>
            <a:rPr lang="ru-RU" sz="1400" b="1" dirty="0" smtClean="0"/>
            <a:t>СФОРМИРОВАННОСТЬ УНИВЕРСАЛЬНЫХ УЧЕБНЫХ ДЕЙСТВИЙ:</a:t>
          </a:r>
          <a:endParaRPr lang="ru-RU" sz="1400" b="1" dirty="0"/>
        </a:p>
      </dgm:t>
    </dgm:pt>
    <dgm:pt modelId="{1017E0EE-A2DC-43BC-AAF9-013F5FFBDF81}" type="parTrans" cxnId="{93D7C557-77B9-46E0-B74F-C1395CE0BBB6}">
      <dgm:prSet/>
      <dgm:spPr/>
      <dgm:t>
        <a:bodyPr/>
        <a:lstStyle/>
        <a:p>
          <a:endParaRPr lang="ru-RU"/>
        </a:p>
      </dgm:t>
    </dgm:pt>
    <dgm:pt modelId="{9B291795-BAE9-4E4A-881C-5749C3CD7946}" type="sibTrans" cxnId="{93D7C557-77B9-46E0-B74F-C1395CE0BBB6}">
      <dgm:prSet/>
      <dgm:spPr/>
      <dgm:t>
        <a:bodyPr/>
        <a:lstStyle/>
        <a:p>
          <a:endParaRPr lang="ru-RU"/>
        </a:p>
      </dgm:t>
    </dgm:pt>
    <dgm:pt modelId="{9156B655-328F-450E-9A35-A76EBDBCE044}">
      <dgm:prSet phldrT="[Текст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u="none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ПРЕДМЕТ ОЦЕНКИ </a:t>
          </a:r>
          <a:endParaRPr lang="ru-RU" b="1" u="none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D7C05C1E-97D5-4712-8A6F-47984F3EED11}" type="parTrans" cxnId="{F798024C-C677-4140-BFCF-9D27108ED3F7}">
      <dgm:prSet/>
      <dgm:spPr/>
      <dgm:t>
        <a:bodyPr/>
        <a:lstStyle/>
        <a:p>
          <a:endParaRPr lang="ru-RU"/>
        </a:p>
      </dgm:t>
    </dgm:pt>
    <dgm:pt modelId="{B98E7362-37C5-414B-BA03-1992851F7353}" type="sibTrans" cxnId="{F798024C-C677-4140-BFCF-9D27108ED3F7}">
      <dgm:prSet/>
      <dgm:spPr/>
      <dgm:t>
        <a:bodyPr/>
        <a:lstStyle/>
        <a:p>
          <a:endParaRPr lang="ru-RU"/>
        </a:p>
      </dgm:t>
    </dgm:pt>
    <dgm:pt modelId="{F9BB2258-F96D-490D-8BCB-D2A90001335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способность и готовность к освоению систематических знаний, их самостоятельному пополнению, переносу и интеграции;</a:t>
          </a:r>
          <a:endParaRPr lang="ru-RU" sz="1200" b="1" dirty="0"/>
        </a:p>
      </dgm:t>
    </dgm:pt>
    <dgm:pt modelId="{9D0207FC-C4AE-474E-B996-8B1D94654E24}" type="parTrans" cxnId="{092FBE35-E855-46A3-B377-39B12AA8FBE1}">
      <dgm:prSet/>
      <dgm:spPr/>
      <dgm:t>
        <a:bodyPr/>
        <a:lstStyle/>
        <a:p>
          <a:endParaRPr lang="ru-RU"/>
        </a:p>
      </dgm:t>
    </dgm:pt>
    <dgm:pt modelId="{C4FFDBFA-F2B9-4DEC-BA76-0CB619E5BC0E}" type="sibTrans" cxnId="{092FBE35-E855-46A3-B377-39B12AA8FBE1}">
      <dgm:prSet/>
      <dgm:spPr/>
      <dgm:t>
        <a:bodyPr/>
        <a:lstStyle/>
        <a:p>
          <a:endParaRPr lang="ru-RU"/>
        </a:p>
      </dgm:t>
    </dgm:pt>
    <dgm:pt modelId="{133ADCE0-61F8-4513-ADA2-E28C0B3ABB90}">
      <dgm:prSet phldrT="[Текст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u="none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ПРОЦЕДУРЫ ОЦЕНКИ</a:t>
          </a:r>
          <a:endParaRPr lang="ru-RU" b="1" u="none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02603866-5D91-4558-91BB-1F0A1E07815C}" type="parTrans" cxnId="{D94BC312-86BA-4790-933A-03BC4D5D6F9A}">
      <dgm:prSet/>
      <dgm:spPr/>
      <dgm:t>
        <a:bodyPr/>
        <a:lstStyle/>
        <a:p>
          <a:endParaRPr lang="ru-RU"/>
        </a:p>
      </dgm:t>
    </dgm:pt>
    <dgm:pt modelId="{6E3E5759-6BBF-4E94-A0A3-A329B58CE744}" type="sibTrans" cxnId="{D94BC312-86BA-4790-933A-03BC4D5D6F9A}">
      <dgm:prSet/>
      <dgm:spPr/>
      <dgm:t>
        <a:bodyPr/>
        <a:lstStyle/>
        <a:p>
          <a:endParaRPr lang="ru-RU"/>
        </a:p>
      </dgm:t>
    </dgm:pt>
    <dgm:pt modelId="{DEB16550-F429-4329-9EBE-D114C4421B8C}">
      <dgm:prSet phldrT="[Текст]" custT="1"/>
      <dgm:spPr/>
      <dgm:t>
        <a:bodyPr/>
        <a:lstStyle/>
        <a:p>
          <a:r>
            <a:rPr lang="ru-RU" sz="1400" b="1" dirty="0" smtClean="0"/>
            <a:t>а) внутренняя накопленная оценка</a:t>
          </a:r>
          <a:endParaRPr lang="ru-RU" sz="1400" b="1" dirty="0"/>
        </a:p>
      </dgm:t>
    </dgm:pt>
    <dgm:pt modelId="{E8F651F9-409C-437C-A6CA-EB543140F79B}" type="parTrans" cxnId="{2E648D34-C80D-426D-AC9C-980608BFA31B}">
      <dgm:prSet/>
      <dgm:spPr/>
      <dgm:t>
        <a:bodyPr/>
        <a:lstStyle/>
        <a:p>
          <a:endParaRPr lang="ru-RU"/>
        </a:p>
      </dgm:t>
    </dgm:pt>
    <dgm:pt modelId="{C70AC96A-10B3-47C7-AB6E-1D936FA81635}" type="sibTrans" cxnId="{2E648D34-C80D-426D-AC9C-980608BFA31B}">
      <dgm:prSet/>
      <dgm:spPr/>
      <dgm:t>
        <a:bodyPr/>
        <a:lstStyle/>
        <a:p>
          <a:endParaRPr lang="ru-RU"/>
        </a:p>
      </dgm:t>
    </dgm:pt>
    <dgm:pt modelId="{ACA069FE-730E-415F-8BFC-766E61E7BB3A}">
      <dgm:prSet phldrT="[Текст]" custT="1"/>
      <dgm:spPr/>
      <dgm:t>
        <a:bodyPr/>
        <a:lstStyle/>
        <a:p>
          <a:r>
            <a:rPr lang="ru-RU" sz="1400" b="1" dirty="0" smtClean="0"/>
            <a:t>б) итоговая оценка: основная процедура – ЗАЩИТА ИНДИВИДУАЛЬНОГО ПРОЕКТА</a:t>
          </a:r>
          <a:endParaRPr lang="ru-RU" sz="1400" b="1" dirty="0"/>
        </a:p>
      </dgm:t>
    </dgm:pt>
    <dgm:pt modelId="{F1E96113-402E-41AA-B293-3CE44E151656}" type="parTrans" cxnId="{75256FCC-D707-4E62-92A6-32B325D291A6}">
      <dgm:prSet/>
      <dgm:spPr/>
      <dgm:t>
        <a:bodyPr/>
        <a:lstStyle/>
        <a:p>
          <a:endParaRPr lang="ru-RU"/>
        </a:p>
      </dgm:t>
    </dgm:pt>
    <dgm:pt modelId="{9A8D1414-8DE4-472E-93F2-A96F2E94A5CD}" type="sibTrans" cxnId="{75256FCC-D707-4E62-92A6-32B325D291A6}">
      <dgm:prSet/>
      <dgm:spPr/>
      <dgm:t>
        <a:bodyPr/>
        <a:lstStyle/>
        <a:p>
          <a:endParaRPr lang="ru-RU"/>
        </a:p>
      </dgm:t>
    </dgm:pt>
    <dgm:pt modelId="{48C59FF7-9878-49A5-B291-C0223F8CE067}">
      <dgm:prSet phldrT="[Текст]" custT="1"/>
      <dgm:spPr/>
      <dgm:t>
        <a:bodyPr/>
        <a:lstStyle/>
        <a:p>
          <a:r>
            <a:rPr lang="ru-RU" sz="1400" b="1" dirty="0" smtClean="0"/>
            <a:t>в) процедуры внешней оценки (МЦКО)</a:t>
          </a:r>
          <a:endParaRPr lang="ru-RU" sz="1400" b="1" dirty="0"/>
        </a:p>
      </dgm:t>
    </dgm:pt>
    <dgm:pt modelId="{20D6089F-B44D-407C-B8D1-41EEFA677AF0}" type="parTrans" cxnId="{4D8C7350-22A4-40D7-8B05-0CB1BBF7EDFB}">
      <dgm:prSet/>
      <dgm:spPr/>
      <dgm:t>
        <a:bodyPr/>
        <a:lstStyle/>
        <a:p>
          <a:endParaRPr lang="ru-RU"/>
        </a:p>
      </dgm:t>
    </dgm:pt>
    <dgm:pt modelId="{3DC6050D-3AD6-4F36-8EF6-338F77FDEFBD}" type="sibTrans" cxnId="{4D8C7350-22A4-40D7-8B05-0CB1BBF7EDFB}">
      <dgm:prSet/>
      <dgm:spPr/>
      <dgm:t>
        <a:bodyPr/>
        <a:lstStyle/>
        <a:p>
          <a:endParaRPr lang="ru-RU"/>
        </a:p>
      </dgm:t>
    </dgm:pt>
    <dgm:pt modelId="{3DBA6218-B185-456B-AB29-DE67F1DE9922}">
      <dgm:prSet phldrT="[Текст]" custT="1"/>
      <dgm:spPr/>
      <dgm:t>
        <a:bodyPr/>
        <a:lstStyle/>
        <a:p>
          <a:r>
            <a:rPr lang="ru-RU" sz="1400" b="1" dirty="0" smtClean="0"/>
            <a:t>Регулятивных</a:t>
          </a:r>
          <a:endParaRPr lang="ru-RU" sz="1400" b="1" dirty="0"/>
        </a:p>
      </dgm:t>
    </dgm:pt>
    <dgm:pt modelId="{A3F2393F-0D20-44D4-8671-103BB74FA675}" type="parTrans" cxnId="{959F89BC-E6FF-4B2A-9236-98FE3B954802}">
      <dgm:prSet/>
      <dgm:spPr/>
      <dgm:t>
        <a:bodyPr/>
        <a:lstStyle/>
        <a:p>
          <a:endParaRPr lang="ru-RU"/>
        </a:p>
      </dgm:t>
    </dgm:pt>
    <dgm:pt modelId="{C69C92C9-9485-485F-8B5A-F5FFF0772BEE}" type="sibTrans" cxnId="{959F89BC-E6FF-4B2A-9236-98FE3B954802}">
      <dgm:prSet/>
      <dgm:spPr/>
      <dgm:t>
        <a:bodyPr/>
        <a:lstStyle/>
        <a:p>
          <a:endParaRPr lang="ru-RU"/>
        </a:p>
      </dgm:t>
    </dgm:pt>
    <dgm:pt modelId="{39906A1B-441A-4CA8-9FC7-19A38DB3218A}">
      <dgm:prSet phldrT="[Текст]" custT="1"/>
      <dgm:spPr/>
      <dgm:t>
        <a:bodyPr/>
        <a:lstStyle/>
        <a:p>
          <a:r>
            <a:rPr lang="ru-RU" sz="1400" b="1" dirty="0" smtClean="0"/>
            <a:t>Коммуникативных</a:t>
          </a:r>
          <a:endParaRPr lang="ru-RU" sz="1400" b="1" dirty="0"/>
        </a:p>
      </dgm:t>
    </dgm:pt>
    <dgm:pt modelId="{DB8ADF87-FEA0-4D7C-B1F1-AB84E45DFDA6}" type="parTrans" cxnId="{9C32DCE9-9EAE-4E3A-9C7C-C1269DC43CAD}">
      <dgm:prSet/>
      <dgm:spPr/>
      <dgm:t>
        <a:bodyPr/>
        <a:lstStyle/>
        <a:p>
          <a:endParaRPr lang="ru-RU"/>
        </a:p>
      </dgm:t>
    </dgm:pt>
    <dgm:pt modelId="{07E3BEEE-FA20-41B4-9BE9-C03756E8CB6D}" type="sibTrans" cxnId="{9C32DCE9-9EAE-4E3A-9C7C-C1269DC43CAD}">
      <dgm:prSet/>
      <dgm:spPr/>
      <dgm:t>
        <a:bodyPr/>
        <a:lstStyle/>
        <a:p>
          <a:endParaRPr lang="ru-RU"/>
        </a:p>
      </dgm:t>
    </dgm:pt>
    <dgm:pt modelId="{1EF5E569-8C12-4D7F-BC7F-111FD368B7D7}">
      <dgm:prSet phldrT="[Текст]" custT="1"/>
      <dgm:spPr/>
      <dgm:t>
        <a:bodyPr/>
        <a:lstStyle/>
        <a:p>
          <a:r>
            <a:rPr lang="ru-RU" sz="1400" b="1" dirty="0" smtClean="0"/>
            <a:t>Познавательных</a:t>
          </a:r>
          <a:endParaRPr lang="ru-RU" sz="1400" b="1" dirty="0"/>
        </a:p>
      </dgm:t>
    </dgm:pt>
    <dgm:pt modelId="{17EB7878-3F72-4DAB-8FBF-6F26B5E5BE57}" type="parTrans" cxnId="{17F9BD60-FE49-47AD-90C2-4D220E97FC72}">
      <dgm:prSet/>
      <dgm:spPr/>
      <dgm:t>
        <a:bodyPr/>
        <a:lstStyle/>
        <a:p>
          <a:endParaRPr lang="ru-RU"/>
        </a:p>
      </dgm:t>
    </dgm:pt>
    <dgm:pt modelId="{226A914F-6B4A-4477-A86D-9D1CF5C00257}" type="sibTrans" cxnId="{17F9BD60-FE49-47AD-90C2-4D220E97FC72}">
      <dgm:prSet/>
      <dgm:spPr/>
      <dgm:t>
        <a:bodyPr/>
        <a:lstStyle/>
        <a:p>
          <a:endParaRPr lang="ru-RU"/>
        </a:p>
      </dgm:t>
    </dgm:pt>
    <dgm:pt modelId="{5C17AF00-9E6A-4133-85C4-9B444F3A983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способность к сотрудничеству и коммуникации;</a:t>
          </a:r>
          <a:endParaRPr lang="ru-RU" sz="1200" b="1" dirty="0"/>
        </a:p>
      </dgm:t>
    </dgm:pt>
    <dgm:pt modelId="{458BAB84-9358-4A1D-AD70-9C694F0DBA8D}" type="parTrans" cxnId="{59E74FFF-C6A3-44A1-B809-1D324B065532}">
      <dgm:prSet/>
      <dgm:spPr/>
      <dgm:t>
        <a:bodyPr/>
        <a:lstStyle/>
        <a:p>
          <a:endParaRPr lang="ru-RU"/>
        </a:p>
      </dgm:t>
    </dgm:pt>
    <dgm:pt modelId="{42779E9C-478A-4A56-A003-00D4BEBE9BA0}" type="sibTrans" cxnId="{59E74FFF-C6A3-44A1-B809-1D324B065532}">
      <dgm:prSet/>
      <dgm:spPr/>
      <dgm:t>
        <a:bodyPr/>
        <a:lstStyle/>
        <a:p>
          <a:endParaRPr lang="ru-RU"/>
        </a:p>
      </dgm:t>
    </dgm:pt>
    <dgm:pt modelId="{92A5E215-03E6-4524-B626-7132F0ED6E26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способность к решению личностно и социально значимых проблем и воплощению найденных решений в практику;</a:t>
          </a:r>
          <a:endParaRPr lang="ru-RU" sz="1200" b="1" dirty="0"/>
        </a:p>
      </dgm:t>
    </dgm:pt>
    <dgm:pt modelId="{13849B9F-6BE2-4DB0-B4D3-E3F889944ED6}" type="parTrans" cxnId="{9DEF6ADA-4A96-4462-82A1-A3F84DF7F0A4}">
      <dgm:prSet/>
      <dgm:spPr/>
      <dgm:t>
        <a:bodyPr/>
        <a:lstStyle/>
        <a:p>
          <a:endParaRPr lang="ru-RU"/>
        </a:p>
      </dgm:t>
    </dgm:pt>
    <dgm:pt modelId="{B088F257-1D3B-400E-985F-E28D24F9D5D0}" type="sibTrans" cxnId="{9DEF6ADA-4A96-4462-82A1-A3F84DF7F0A4}">
      <dgm:prSet/>
      <dgm:spPr/>
      <dgm:t>
        <a:bodyPr/>
        <a:lstStyle/>
        <a:p>
          <a:endParaRPr lang="ru-RU"/>
        </a:p>
      </dgm:t>
    </dgm:pt>
    <dgm:pt modelId="{A9BAE91E-721B-4946-9263-321FA3DF105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способность и готовность к использованию ИКТ в целях обучения и развития;</a:t>
          </a:r>
          <a:endParaRPr lang="ru-RU" sz="1200" b="1" dirty="0"/>
        </a:p>
      </dgm:t>
    </dgm:pt>
    <dgm:pt modelId="{08DF8F1F-B5B6-409F-BF98-0D744EC93100}" type="parTrans" cxnId="{EC08A1C4-2554-4DC4-9468-841A46E386E1}">
      <dgm:prSet/>
      <dgm:spPr/>
      <dgm:t>
        <a:bodyPr/>
        <a:lstStyle/>
        <a:p>
          <a:endParaRPr lang="ru-RU"/>
        </a:p>
      </dgm:t>
    </dgm:pt>
    <dgm:pt modelId="{F82B15E4-0097-44F9-B26E-9D93389C8699}" type="sibTrans" cxnId="{EC08A1C4-2554-4DC4-9468-841A46E386E1}">
      <dgm:prSet/>
      <dgm:spPr/>
      <dgm:t>
        <a:bodyPr/>
        <a:lstStyle/>
        <a:p>
          <a:endParaRPr lang="ru-RU"/>
        </a:p>
      </dgm:t>
    </dgm:pt>
    <dgm:pt modelId="{2BD43E04-12C2-4E43-9F93-381E1D5D1799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способность к самоорганизации, </a:t>
          </a:r>
          <a:r>
            <a:rPr lang="ru-RU" sz="1200" b="1" dirty="0" err="1" smtClean="0"/>
            <a:t>саморегуляции</a:t>
          </a:r>
          <a:r>
            <a:rPr lang="ru-RU" sz="1200" b="1" dirty="0" smtClean="0"/>
            <a:t> и рефлексии.</a:t>
          </a:r>
          <a:endParaRPr lang="ru-RU" sz="1200" b="1" dirty="0"/>
        </a:p>
      </dgm:t>
    </dgm:pt>
    <dgm:pt modelId="{C1D1679E-3F4F-4215-A556-89D3338689C9}" type="parTrans" cxnId="{4FF03DDF-94E2-4D2E-89D4-FA28F7EEB38C}">
      <dgm:prSet/>
      <dgm:spPr/>
      <dgm:t>
        <a:bodyPr/>
        <a:lstStyle/>
        <a:p>
          <a:endParaRPr lang="ru-RU"/>
        </a:p>
      </dgm:t>
    </dgm:pt>
    <dgm:pt modelId="{44CF26F2-C425-4F5A-B161-6FBD641703B3}" type="sibTrans" cxnId="{4FF03DDF-94E2-4D2E-89D4-FA28F7EEB38C}">
      <dgm:prSet/>
      <dgm:spPr/>
      <dgm:t>
        <a:bodyPr/>
        <a:lstStyle/>
        <a:p>
          <a:endParaRPr lang="ru-RU"/>
        </a:p>
      </dgm:t>
    </dgm:pt>
    <dgm:pt modelId="{16F9EC95-30C8-47D0-ACA5-6E477606A999}" type="pres">
      <dgm:prSet presAssocID="{92FAB770-BBB2-410D-AFD8-03D47B1BE7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4491E4-3EE0-4CE7-9FE3-FBBDBDC94560}" type="pres">
      <dgm:prSet presAssocID="{6BA38B98-7908-441D-81FF-277BC80630C6}" presName="linNode" presStyleCnt="0"/>
      <dgm:spPr/>
    </dgm:pt>
    <dgm:pt modelId="{6C707882-530A-4A7C-A887-BA17F620EE8D}" type="pres">
      <dgm:prSet presAssocID="{6BA38B98-7908-441D-81FF-277BC80630C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6EE23-36D9-4E7F-A180-E8DBFAC771BC}" type="pres">
      <dgm:prSet presAssocID="{6BA38B98-7908-441D-81FF-277BC80630C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C4B371-4B29-425A-A1E2-10627AE927ED}" type="pres">
      <dgm:prSet presAssocID="{446C0914-3B9B-4BA9-8E2E-0B9FD8C18096}" presName="sp" presStyleCnt="0"/>
      <dgm:spPr/>
    </dgm:pt>
    <dgm:pt modelId="{8929A037-C40E-408F-9D99-002706C8BFD2}" type="pres">
      <dgm:prSet presAssocID="{9156B655-328F-450E-9A35-A76EBDBCE044}" presName="linNode" presStyleCnt="0"/>
      <dgm:spPr/>
    </dgm:pt>
    <dgm:pt modelId="{6445173A-0C8D-436B-AAD4-1EDBEEC205AB}" type="pres">
      <dgm:prSet presAssocID="{9156B655-328F-450E-9A35-A76EBDBCE04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8F4C3B-6FE3-4686-9F70-7BC255CFEEA7}" type="pres">
      <dgm:prSet presAssocID="{9156B655-328F-450E-9A35-A76EBDBCE04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74348-705D-4EED-96AD-74BE1B774F0D}" type="pres">
      <dgm:prSet presAssocID="{B98E7362-37C5-414B-BA03-1992851F7353}" presName="sp" presStyleCnt="0"/>
      <dgm:spPr/>
    </dgm:pt>
    <dgm:pt modelId="{D8123BD9-F25D-4801-86BF-0FD98A478231}" type="pres">
      <dgm:prSet presAssocID="{133ADCE0-61F8-4513-ADA2-E28C0B3ABB90}" presName="linNode" presStyleCnt="0"/>
      <dgm:spPr/>
    </dgm:pt>
    <dgm:pt modelId="{6607ED65-AF03-477D-926B-4C530F6D41B4}" type="pres">
      <dgm:prSet presAssocID="{133ADCE0-61F8-4513-ADA2-E28C0B3ABB9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F4C8A-E1EE-446F-A93D-0FE8CE238874}" type="pres">
      <dgm:prSet presAssocID="{133ADCE0-61F8-4513-ADA2-E28C0B3ABB9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CF928B-B752-49EE-B9FB-750F4A3A6D0D}" type="presOf" srcId="{9156B655-328F-450E-9A35-A76EBDBCE044}" destId="{6445173A-0C8D-436B-AAD4-1EDBEEC205AB}" srcOrd="0" destOrd="0" presId="urn:microsoft.com/office/officeart/2005/8/layout/vList5"/>
    <dgm:cxn modelId="{BF2EF59E-DDAF-4827-A810-4F027643B744}" type="presOf" srcId="{39906A1B-441A-4CA8-9FC7-19A38DB3218A}" destId="{F866EE23-36D9-4E7F-A180-E8DBFAC771BC}" srcOrd="0" destOrd="2" presId="urn:microsoft.com/office/officeart/2005/8/layout/vList5"/>
    <dgm:cxn modelId="{959F89BC-E6FF-4B2A-9236-98FE3B954802}" srcId="{6BA38B98-7908-441D-81FF-277BC80630C6}" destId="{3DBA6218-B185-456B-AB29-DE67F1DE9922}" srcOrd="1" destOrd="0" parTransId="{A3F2393F-0D20-44D4-8671-103BB74FA675}" sibTransId="{C69C92C9-9485-485F-8B5A-F5FFF0772BEE}"/>
    <dgm:cxn modelId="{D31E9DD0-691B-4DE2-AB97-B9B4084EF801}" type="presOf" srcId="{2BD43E04-12C2-4E43-9F93-381E1D5D1799}" destId="{4D8F4C3B-6FE3-4686-9F70-7BC255CFEEA7}" srcOrd="0" destOrd="4" presId="urn:microsoft.com/office/officeart/2005/8/layout/vList5"/>
    <dgm:cxn modelId="{092FBE35-E855-46A3-B377-39B12AA8FBE1}" srcId="{9156B655-328F-450E-9A35-A76EBDBCE044}" destId="{F9BB2258-F96D-490D-8BCB-D2A90001335A}" srcOrd="0" destOrd="0" parTransId="{9D0207FC-C4AE-474E-B996-8B1D94654E24}" sibTransId="{C4FFDBFA-F2B9-4DEC-BA76-0CB619E5BC0E}"/>
    <dgm:cxn modelId="{87A653C8-CC47-4B63-B58B-B21D1E7AF9EE}" type="presOf" srcId="{B49DC52C-11C4-4E6F-ADE4-460BBD86780D}" destId="{F866EE23-36D9-4E7F-A180-E8DBFAC771BC}" srcOrd="0" destOrd="0" presId="urn:microsoft.com/office/officeart/2005/8/layout/vList5"/>
    <dgm:cxn modelId="{61549AC3-7F46-4E5C-8A7A-B64B11D23DF0}" type="presOf" srcId="{F9BB2258-F96D-490D-8BCB-D2A90001335A}" destId="{4D8F4C3B-6FE3-4686-9F70-7BC255CFEEA7}" srcOrd="0" destOrd="0" presId="urn:microsoft.com/office/officeart/2005/8/layout/vList5"/>
    <dgm:cxn modelId="{9DEF6ADA-4A96-4462-82A1-A3F84DF7F0A4}" srcId="{9156B655-328F-450E-9A35-A76EBDBCE044}" destId="{92A5E215-03E6-4524-B626-7132F0ED6E26}" srcOrd="2" destOrd="0" parTransId="{13849B9F-6BE2-4DB0-B4D3-E3F889944ED6}" sibTransId="{B088F257-1D3B-400E-985F-E28D24F9D5D0}"/>
    <dgm:cxn modelId="{59E74FFF-C6A3-44A1-B809-1D324B065532}" srcId="{9156B655-328F-450E-9A35-A76EBDBCE044}" destId="{5C17AF00-9E6A-4133-85C4-9B444F3A983F}" srcOrd="1" destOrd="0" parTransId="{458BAB84-9358-4A1D-AD70-9C694F0DBA8D}" sibTransId="{42779E9C-478A-4A56-A003-00D4BEBE9BA0}"/>
    <dgm:cxn modelId="{7C846344-631D-45F5-A0A1-DCC0B0D76ABA}" type="presOf" srcId="{3DBA6218-B185-456B-AB29-DE67F1DE9922}" destId="{F866EE23-36D9-4E7F-A180-E8DBFAC771BC}" srcOrd="0" destOrd="1" presId="urn:microsoft.com/office/officeart/2005/8/layout/vList5"/>
    <dgm:cxn modelId="{4D8C7350-22A4-40D7-8B05-0CB1BBF7EDFB}" srcId="{133ADCE0-61F8-4513-ADA2-E28C0B3ABB90}" destId="{48C59FF7-9878-49A5-B291-C0223F8CE067}" srcOrd="2" destOrd="0" parTransId="{20D6089F-B44D-407C-B8D1-41EEFA677AF0}" sibTransId="{3DC6050D-3AD6-4F36-8EF6-338F77FDEFBD}"/>
    <dgm:cxn modelId="{93FED5A6-7C7C-46DA-948A-BCD941EF9D1A}" type="presOf" srcId="{A9BAE91E-721B-4946-9263-321FA3DF1057}" destId="{4D8F4C3B-6FE3-4686-9F70-7BC255CFEEA7}" srcOrd="0" destOrd="3" presId="urn:microsoft.com/office/officeart/2005/8/layout/vList5"/>
    <dgm:cxn modelId="{75256FCC-D707-4E62-92A6-32B325D291A6}" srcId="{133ADCE0-61F8-4513-ADA2-E28C0B3ABB90}" destId="{ACA069FE-730E-415F-8BFC-766E61E7BB3A}" srcOrd="1" destOrd="0" parTransId="{F1E96113-402E-41AA-B293-3CE44E151656}" sibTransId="{9A8D1414-8DE4-472E-93F2-A96F2E94A5CD}"/>
    <dgm:cxn modelId="{17F9BD60-FE49-47AD-90C2-4D220E97FC72}" srcId="{6BA38B98-7908-441D-81FF-277BC80630C6}" destId="{1EF5E569-8C12-4D7F-BC7F-111FD368B7D7}" srcOrd="3" destOrd="0" parTransId="{17EB7878-3F72-4DAB-8FBF-6F26B5E5BE57}" sibTransId="{226A914F-6B4A-4477-A86D-9D1CF5C00257}"/>
    <dgm:cxn modelId="{CBB6AE0D-007B-47A1-86FF-076AFA46C71D}" type="presOf" srcId="{1EF5E569-8C12-4D7F-BC7F-111FD368B7D7}" destId="{F866EE23-36D9-4E7F-A180-E8DBFAC771BC}" srcOrd="0" destOrd="3" presId="urn:microsoft.com/office/officeart/2005/8/layout/vList5"/>
    <dgm:cxn modelId="{2E648D34-C80D-426D-AC9C-980608BFA31B}" srcId="{133ADCE0-61F8-4513-ADA2-E28C0B3ABB90}" destId="{DEB16550-F429-4329-9EBE-D114C4421B8C}" srcOrd="0" destOrd="0" parTransId="{E8F651F9-409C-437C-A6CA-EB543140F79B}" sibTransId="{C70AC96A-10B3-47C7-AB6E-1D936FA81635}"/>
    <dgm:cxn modelId="{33F7F9C3-0A74-42BA-9600-336BEFE0E8F1}" type="presOf" srcId="{6BA38B98-7908-441D-81FF-277BC80630C6}" destId="{6C707882-530A-4A7C-A887-BA17F620EE8D}" srcOrd="0" destOrd="0" presId="urn:microsoft.com/office/officeart/2005/8/layout/vList5"/>
    <dgm:cxn modelId="{93D7C557-77B9-46E0-B74F-C1395CE0BBB6}" srcId="{6BA38B98-7908-441D-81FF-277BC80630C6}" destId="{B49DC52C-11C4-4E6F-ADE4-460BBD86780D}" srcOrd="0" destOrd="0" parTransId="{1017E0EE-A2DC-43BC-AAF9-013F5FFBDF81}" sibTransId="{9B291795-BAE9-4E4A-881C-5749C3CD7946}"/>
    <dgm:cxn modelId="{A50C62F4-833D-40D2-B7C4-11A17378F4F1}" type="presOf" srcId="{ACA069FE-730E-415F-8BFC-766E61E7BB3A}" destId="{A3EF4C8A-E1EE-446F-A93D-0FE8CE238874}" srcOrd="0" destOrd="1" presId="urn:microsoft.com/office/officeart/2005/8/layout/vList5"/>
    <dgm:cxn modelId="{7F145E9F-F42F-4886-9259-80DCAAAB2D5F}" type="presOf" srcId="{92FAB770-BBB2-410D-AFD8-03D47B1BE782}" destId="{16F9EC95-30C8-47D0-ACA5-6E477606A999}" srcOrd="0" destOrd="0" presId="urn:microsoft.com/office/officeart/2005/8/layout/vList5"/>
    <dgm:cxn modelId="{F0D0144E-F5BB-4844-B3FD-47B000CC1A4A}" type="presOf" srcId="{92A5E215-03E6-4524-B626-7132F0ED6E26}" destId="{4D8F4C3B-6FE3-4686-9F70-7BC255CFEEA7}" srcOrd="0" destOrd="2" presId="urn:microsoft.com/office/officeart/2005/8/layout/vList5"/>
    <dgm:cxn modelId="{5B374D00-4CFE-4813-967A-509CF1266377}" srcId="{92FAB770-BBB2-410D-AFD8-03D47B1BE782}" destId="{6BA38B98-7908-441D-81FF-277BC80630C6}" srcOrd="0" destOrd="0" parTransId="{9D48E5A9-2CE6-4652-AEB9-922617C73684}" sibTransId="{446C0914-3B9B-4BA9-8E2E-0B9FD8C18096}"/>
    <dgm:cxn modelId="{530D007B-48F0-47CF-B69B-EE7FB61BED45}" type="presOf" srcId="{DEB16550-F429-4329-9EBE-D114C4421B8C}" destId="{A3EF4C8A-E1EE-446F-A93D-0FE8CE238874}" srcOrd="0" destOrd="0" presId="urn:microsoft.com/office/officeart/2005/8/layout/vList5"/>
    <dgm:cxn modelId="{CA37E0C5-445B-49EC-AF3C-59F73842C3E9}" type="presOf" srcId="{48C59FF7-9878-49A5-B291-C0223F8CE067}" destId="{A3EF4C8A-E1EE-446F-A93D-0FE8CE238874}" srcOrd="0" destOrd="2" presId="urn:microsoft.com/office/officeart/2005/8/layout/vList5"/>
    <dgm:cxn modelId="{E0D5D469-579E-48E6-B0FF-079ABF016437}" type="presOf" srcId="{133ADCE0-61F8-4513-ADA2-E28C0B3ABB90}" destId="{6607ED65-AF03-477D-926B-4C530F6D41B4}" srcOrd="0" destOrd="0" presId="urn:microsoft.com/office/officeart/2005/8/layout/vList5"/>
    <dgm:cxn modelId="{3EF28600-02A2-4988-B8B7-366FA50E2654}" type="presOf" srcId="{5C17AF00-9E6A-4133-85C4-9B444F3A983F}" destId="{4D8F4C3B-6FE3-4686-9F70-7BC255CFEEA7}" srcOrd="0" destOrd="1" presId="urn:microsoft.com/office/officeart/2005/8/layout/vList5"/>
    <dgm:cxn modelId="{9C32DCE9-9EAE-4E3A-9C7C-C1269DC43CAD}" srcId="{6BA38B98-7908-441D-81FF-277BC80630C6}" destId="{39906A1B-441A-4CA8-9FC7-19A38DB3218A}" srcOrd="2" destOrd="0" parTransId="{DB8ADF87-FEA0-4D7C-B1F1-AB84E45DFDA6}" sibTransId="{07E3BEEE-FA20-41B4-9BE9-C03756E8CB6D}"/>
    <dgm:cxn modelId="{F798024C-C677-4140-BFCF-9D27108ED3F7}" srcId="{92FAB770-BBB2-410D-AFD8-03D47B1BE782}" destId="{9156B655-328F-450E-9A35-A76EBDBCE044}" srcOrd="1" destOrd="0" parTransId="{D7C05C1E-97D5-4712-8A6F-47984F3EED11}" sibTransId="{B98E7362-37C5-414B-BA03-1992851F7353}"/>
    <dgm:cxn modelId="{EC08A1C4-2554-4DC4-9468-841A46E386E1}" srcId="{9156B655-328F-450E-9A35-A76EBDBCE044}" destId="{A9BAE91E-721B-4946-9263-321FA3DF1057}" srcOrd="3" destOrd="0" parTransId="{08DF8F1F-B5B6-409F-BF98-0D744EC93100}" sibTransId="{F82B15E4-0097-44F9-B26E-9D93389C8699}"/>
    <dgm:cxn modelId="{D94BC312-86BA-4790-933A-03BC4D5D6F9A}" srcId="{92FAB770-BBB2-410D-AFD8-03D47B1BE782}" destId="{133ADCE0-61F8-4513-ADA2-E28C0B3ABB90}" srcOrd="2" destOrd="0" parTransId="{02603866-5D91-4558-91BB-1F0A1E07815C}" sibTransId="{6E3E5759-6BBF-4E94-A0A3-A329B58CE744}"/>
    <dgm:cxn modelId="{4FF03DDF-94E2-4D2E-89D4-FA28F7EEB38C}" srcId="{9156B655-328F-450E-9A35-A76EBDBCE044}" destId="{2BD43E04-12C2-4E43-9F93-381E1D5D1799}" srcOrd="4" destOrd="0" parTransId="{C1D1679E-3F4F-4215-A556-89D3338689C9}" sibTransId="{44CF26F2-C425-4F5A-B161-6FBD641703B3}"/>
    <dgm:cxn modelId="{B1E92737-FC38-4D5B-A6AF-A14E332F261B}" type="presParOf" srcId="{16F9EC95-30C8-47D0-ACA5-6E477606A999}" destId="{E74491E4-3EE0-4CE7-9FE3-FBBDBDC94560}" srcOrd="0" destOrd="0" presId="urn:microsoft.com/office/officeart/2005/8/layout/vList5"/>
    <dgm:cxn modelId="{E97A88CF-6C31-4A4B-AFB4-A14ED68FA1E4}" type="presParOf" srcId="{E74491E4-3EE0-4CE7-9FE3-FBBDBDC94560}" destId="{6C707882-530A-4A7C-A887-BA17F620EE8D}" srcOrd="0" destOrd="0" presId="urn:microsoft.com/office/officeart/2005/8/layout/vList5"/>
    <dgm:cxn modelId="{DF158129-0FE6-417E-8565-BE5BAE1788ED}" type="presParOf" srcId="{E74491E4-3EE0-4CE7-9FE3-FBBDBDC94560}" destId="{F866EE23-36D9-4E7F-A180-E8DBFAC771BC}" srcOrd="1" destOrd="0" presId="urn:microsoft.com/office/officeart/2005/8/layout/vList5"/>
    <dgm:cxn modelId="{211B86BD-5D0E-4883-BEC9-C27CAE505461}" type="presParOf" srcId="{16F9EC95-30C8-47D0-ACA5-6E477606A999}" destId="{55C4B371-4B29-425A-A1E2-10627AE927ED}" srcOrd="1" destOrd="0" presId="urn:microsoft.com/office/officeart/2005/8/layout/vList5"/>
    <dgm:cxn modelId="{FFE66361-20C1-4BF6-9E20-2F1A685B6AE1}" type="presParOf" srcId="{16F9EC95-30C8-47D0-ACA5-6E477606A999}" destId="{8929A037-C40E-408F-9D99-002706C8BFD2}" srcOrd="2" destOrd="0" presId="urn:microsoft.com/office/officeart/2005/8/layout/vList5"/>
    <dgm:cxn modelId="{E5E9403A-C5FE-48CC-94F3-4890E8403ADA}" type="presParOf" srcId="{8929A037-C40E-408F-9D99-002706C8BFD2}" destId="{6445173A-0C8D-436B-AAD4-1EDBEEC205AB}" srcOrd="0" destOrd="0" presId="urn:microsoft.com/office/officeart/2005/8/layout/vList5"/>
    <dgm:cxn modelId="{C26A7550-D663-4211-B29E-D2B2E9B349DB}" type="presParOf" srcId="{8929A037-C40E-408F-9D99-002706C8BFD2}" destId="{4D8F4C3B-6FE3-4686-9F70-7BC255CFEEA7}" srcOrd="1" destOrd="0" presId="urn:microsoft.com/office/officeart/2005/8/layout/vList5"/>
    <dgm:cxn modelId="{C8847419-BE32-49DD-8FEC-9375CEEA35F3}" type="presParOf" srcId="{16F9EC95-30C8-47D0-ACA5-6E477606A999}" destId="{C5774348-705D-4EED-96AD-74BE1B774F0D}" srcOrd="3" destOrd="0" presId="urn:microsoft.com/office/officeart/2005/8/layout/vList5"/>
    <dgm:cxn modelId="{613E174A-1F4E-46AE-A0AB-A635327CE886}" type="presParOf" srcId="{16F9EC95-30C8-47D0-ACA5-6E477606A999}" destId="{D8123BD9-F25D-4801-86BF-0FD98A478231}" srcOrd="4" destOrd="0" presId="urn:microsoft.com/office/officeart/2005/8/layout/vList5"/>
    <dgm:cxn modelId="{C1C3CCAA-DC86-42E0-9307-67EC3A52A449}" type="presParOf" srcId="{D8123BD9-F25D-4801-86BF-0FD98A478231}" destId="{6607ED65-AF03-477D-926B-4C530F6D41B4}" srcOrd="0" destOrd="0" presId="urn:microsoft.com/office/officeart/2005/8/layout/vList5"/>
    <dgm:cxn modelId="{EC925D4E-E7B9-45FA-B578-6F9AE02B3F93}" type="presParOf" srcId="{D8123BD9-F25D-4801-86BF-0FD98A478231}" destId="{A3EF4C8A-E1EE-446F-A93D-0FE8CE2388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C441A7-4E06-467F-B5B0-901FA99AFB96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A1406AA-7FAE-4786-B0BD-F7A61B519A6D}">
      <dgm:prSet phldrT="[Текст]"/>
      <dgm:spPr/>
      <dgm:t>
        <a:bodyPr/>
        <a:lstStyle/>
        <a:p>
          <a:r>
            <a:rPr lang="ru-RU" b="1" dirty="0" smtClean="0"/>
            <a:t>ИНСТРУМЕНТАРИЙ ИЗМЕРЕНИЯ И ОЦЕНИВАНИЯ</a:t>
          </a:r>
          <a:endParaRPr lang="ru-RU" b="1" dirty="0"/>
        </a:p>
      </dgm:t>
    </dgm:pt>
    <dgm:pt modelId="{D965A834-905C-4AB3-9976-56A064A8FFB9}" type="parTrans" cxnId="{2A8C551B-2AC3-4B85-8735-F9CFFB9EA648}">
      <dgm:prSet/>
      <dgm:spPr/>
      <dgm:t>
        <a:bodyPr/>
        <a:lstStyle/>
        <a:p>
          <a:endParaRPr lang="ru-RU"/>
        </a:p>
      </dgm:t>
    </dgm:pt>
    <dgm:pt modelId="{3F4F3AB3-A750-41A0-A3F0-A67BCBBEA40B}" type="sibTrans" cxnId="{2A8C551B-2AC3-4B85-8735-F9CFFB9EA648}">
      <dgm:prSet/>
      <dgm:spPr/>
      <dgm:t>
        <a:bodyPr/>
        <a:lstStyle/>
        <a:p>
          <a:endParaRPr lang="ru-RU"/>
        </a:p>
      </dgm:t>
    </dgm:pt>
    <dgm:pt modelId="{D27CE7B7-27C8-4FBF-93AD-4F2BC122D993}">
      <dgm:prSet phldrT="[Текст]"/>
      <dgm:spPr/>
      <dgm:t>
        <a:bodyPr/>
        <a:lstStyle/>
        <a:p>
          <a:r>
            <a:rPr lang="ru-RU" b="1" smtClean="0"/>
            <a:t>НАКОПИТЕЛЬНАЯ СИСТЕМА УЧЕТА РЕЗУЛЬТАТОВ</a:t>
          </a:r>
          <a:endParaRPr lang="ru-RU" b="1" dirty="0"/>
        </a:p>
      </dgm:t>
    </dgm:pt>
    <dgm:pt modelId="{E8ED2240-FD1A-4965-83E4-204DA11DA7B5}" type="parTrans" cxnId="{2B3EDFE3-D7E9-4722-9517-8B627A0820C0}">
      <dgm:prSet/>
      <dgm:spPr/>
      <dgm:t>
        <a:bodyPr/>
        <a:lstStyle/>
        <a:p>
          <a:endParaRPr lang="ru-RU"/>
        </a:p>
      </dgm:t>
    </dgm:pt>
    <dgm:pt modelId="{5B5D21AF-E658-4191-B9A4-2D17602AB7B8}" type="sibTrans" cxnId="{2B3EDFE3-D7E9-4722-9517-8B627A0820C0}">
      <dgm:prSet/>
      <dgm:spPr/>
      <dgm:t>
        <a:bodyPr/>
        <a:lstStyle/>
        <a:p>
          <a:endParaRPr lang="ru-RU"/>
        </a:p>
      </dgm:t>
    </dgm:pt>
    <dgm:pt modelId="{CA45BAE1-81A3-44AA-ADE2-84D12C10E86B}">
      <dgm:prSet phldrT="[Текст]"/>
      <dgm:spPr/>
      <dgm:t>
        <a:bodyPr/>
        <a:lstStyle/>
        <a:p>
          <a:r>
            <a:rPr lang="ru-RU" b="1" smtClean="0"/>
            <a:t>ВЫЧИСЛЕНИЕ РЕЙТИНГА</a:t>
          </a:r>
          <a:endParaRPr lang="ru-RU" b="1" dirty="0"/>
        </a:p>
      </dgm:t>
    </dgm:pt>
    <dgm:pt modelId="{AF207B2A-6292-464F-9617-ECD70A80A15A}" type="parTrans" cxnId="{9B60A6B8-B462-4FD1-B276-E444AC76807B}">
      <dgm:prSet/>
      <dgm:spPr/>
      <dgm:t>
        <a:bodyPr/>
        <a:lstStyle/>
        <a:p>
          <a:endParaRPr lang="ru-RU"/>
        </a:p>
      </dgm:t>
    </dgm:pt>
    <dgm:pt modelId="{F970CDAC-B934-4C9C-A771-5E86F016E318}" type="sibTrans" cxnId="{9B60A6B8-B462-4FD1-B276-E444AC76807B}">
      <dgm:prSet/>
      <dgm:spPr/>
      <dgm:t>
        <a:bodyPr/>
        <a:lstStyle/>
        <a:p>
          <a:endParaRPr lang="ru-RU"/>
        </a:p>
      </dgm:t>
    </dgm:pt>
    <dgm:pt modelId="{93EA6BAF-C5F9-40D0-8C57-984C2A4EA164}">
      <dgm:prSet phldrT="[Текст]"/>
      <dgm:spPr/>
      <dgm:t>
        <a:bodyPr/>
        <a:lstStyle/>
        <a:p>
          <a:r>
            <a:rPr lang="ru-RU" b="1" smtClean="0"/>
            <a:t>ИНТЕРПРЕТАЦИЯ РЕЙТИНГОВОГО БАЛЛА</a:t>
          </a:r>
          <a:endParaRPr lang="ru-RU" b="1" dirty="0"/>
        </a:p>
      </dgm:t>
    </dgm:pt>
    <dgm:pt modelId="{15996469-E56C-474D-A8BB-48310D8D285D}" type="parTrans" cxnId="{7B1DF3D9-969D-4B97-9725-359134325DD4}">
      <dgm:prSet/>
      <dgm:spPr/>
      <dgm:t>
        <a:bodyPr/>
        <a:lstStyle/>
        <a:p>
          <a:endParaRPr lang="ru-RU"/>
        </a:p>
      </dgm:t>
    </dgm:pt>
    <dgm:pt modelId="{7048EFE0-08E0-4151-B564-9A5C8A72670B}" type="sibTrans" cxnId="{7B1DF3D9-969D-4B97-9725-359134325DD4}">
      <dgm:prSet/>
      <dgm:spPr/>
      <dgm:t>
        <a:bodyPr/>
        <a:lstStyle/>
        <a:p>
          <a:endParaRPr lang="ru-RU"/>
        </a:p>
      </dgm:t>
    </dgm:pt>
    <dgm:pt modelId="{A8818E27-6230-4672-A00B-F3A6A9A34ECB}">
      <dgm:prSet phldrT="[Текст]"/>
      <dgm:spPr/>
      <dgm:t>
        <a:bodyPr/>
        <a:lstStyle/>
        <a:p>
          <a:r>
            <a:rPr lang="ru-RU" b="1" smtClean="0"/>
            <a:t>УРОВЕНЬ ОБРАЗОВАТЕЛЬНЫХ ДОСТИЖЕНИЙ</a:t>
          </a:r>
          <a:endParaRPr lang="ru-RU" b="1" dirty="0"/>
        </a:p>
      </dgm:t>
    </dgm:pt>
    <dgm:pt modelId="{626887AF-0F22-4221-B14C-B7AF3DF12704}" type="parTrans" cxnId="{FAFDC23E-E76D-4472-8B34-B391663B614E}">
      <dgm:prSet/>
      <dgm:spPr/>
      <dgm:t>
        <a:bodyPr/>
        <a:lstStyle/>
        <a:p>
          <a:endParaRPr lang="ru-RU"/>
        </a:p>
      </dgm:t>
    </dgm:pt>
    <dgm:pt modelId="{46BBD67E-13E7-4057-A887-5419A48E8A5A}" type="sibTrans" cxnId="{FAFDC23E-E76D-4472-8B34-B391663B614E}">
      <dgm:prSet/>
      <dgm:spPr/>
      <dgm:t>
        <a:bodyPr/>
        <a:lstStyle/>
        <a:p>
          <a:endParaRPr lang="ru-RU"/>
        </a:p>
      </dgm:t>
    </dgm:pt>
    <dgm:pt modelId="{19CB701C-9843-4DE8-94F6-1C137BBCF49D}" type="pres">
      <dgm:prSet presAssocID="{DAC441A7-4E06-467F-B5B0-901FA99AFB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E9B0EC-5F02-4D73-8F4A-249A370A02A9}" type="pres">
      <dgm:prSet presAssocID="{A8818E27-6230-4672-A00B-F3A6A9A34ECB}" presName="boxAndChildren" presStyleCnt="0"/>
      <dgm:spPr/>
      <dgm:t>
        <a:bodyPr/>
        <a:lstStyle/>
        <a:p>
          <a:endParaRPr lang="ru-RU"/>
        </a:p>
      </dgm:t>
    </dgm:pt>
    <dgm:pt modelId="{C591A991-3296-495E-90CE-B7F558601224}" type="pres">
      <dgm:prSet presAssocID="{A8818E27-6230-4672-A00B-F3A6A9A34ECB}" presName="parentTextBox" presStyleLbl="node1" presStyleIdx="0" presStyleCnt="5"/>
      <dgm:spPr/>
      <dgm:t>
        <a:bodyPr/>
        <a:lstStyle/>
        <a:p>
          <a:endParaRPr lang="ru-RU"/>
        </a:p>
      </dgm:t>
    </dgm:pt>
    <dgm:pt modelId="{97A8BADA-A388-4FF7-BB23-D64476FA5C2B}" type="pres">
      <dgm:prSet presAssocID="{7048EFE0-08E0-4151-B564-9A5C8A72670B}" presName="sp" presStyleCnt="0"/>
      <dgm:spPr/>
      <dgm:t>
        <a:bodyPr/>
        <a:lstStyle/>
        <a:p>
          <a:endParaRPr lang="ru-RU"/>
        </a:p>
      </dgm:t>
    </dgm:pt>
    <dgm:pt modelId="{B1F4C315-937C-4434-AD76-61E09DE75DF7}" type="pres">
      <dgm:prSet presAssocID="{93EA6BAF-C5F9-40D0-8C57-984C2A4EA164}" presName="arrowAndChildren" presStyleCnt="0"/>
      <dgm:spPr/>
      <dgm:t>
        <a:bodyPr/>
        <a:lstStyle/>
        <a:p>
          <a:endParaRPr lang="ru-RU"/>
        </a:p>
      </dgm:t>
    </dgm:pt>
    <dgm:pt modelId="{9E81A1D5-A567-421E-ADE0-EFFA648E2C95}" type="pres">
      <dgm:prSet presAssocID="{93EA6BAF-C5F9-40D0-8C57-984C2A4EA164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87002B26-D259-45FF-B8EB-59B202757FF6}" type="pres">
      <dgm:prSet presAssocID="{F970CDAC-B934-4C9C-A771-5E86F016E318}" presName="sp" presStyleCnt="0"/>
      <dgm:spPr/>
      <dgm:t>
        <a:bodyPr/>
        <a:lstStyle/>
        <a:p>
          <a:endParaRPr lang="ru-RU"/>
        </a:p>
      </dgm:t>
    </dgm:pt>
    <dgm:pt modelId="{7671888A-B80A-44F6-9042-E6660976288B}" type="pres">
      <dgm:prSet presAssocID="{CA45BAE1-81A3-44AA-ADE2-84D12C10E86B}" presName="arrowAndChildren" presStyleCnt="0"/>
      <dgm:spPr/>
      <dgm:t>
        <a:bodyPr/>
        <a:lstStyle/>
        <a:p>
          <a:endParaRPr lang="ru-RU"/>
        </a:p>
      </dgm:t>
    </dgm:pt>
    <dgm:pt modelId="{463AFF90-9E67-4555-A2CE-0CB82DDB2201}" type="pres">
      <dgm:prSet presAssocID="{CA45BAE1-81A3-44AA-ADE2-84D12C10E86B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D00581A9-7796-47B9-99CF-E9D089D192CE}" type="pres">
      <dgm:prSet presAssocID="{5B5D21AF-E658-4191-B9A4-2D17602AB7B8}" presName="sp" presStyleCnt="0"/>
      <dgm:spPr/>
      <dgm:t>
        <a:bodyPr/>
        <a:lstStyle/>
        <a:p>
          <a:endParaRPr lang="ru-RU"/>
        </a:p>
      </dgm:t>
    </dgm:pt>
    <dgm:pt modelId="{0EBC39FD-B239-4F16-93E1-013B8E774575}" type="pres">
      <dgm:prSet presAssocID="{D27CE7B7-27C8-4FBF-93AD-4F2BC122D993}" presName="arrowAndChildren" presStyleCnt="0"/>
      <dgm:spPr/>
      <dgm:t>
        <a:bodyPr/>
        <a:lstStyle/>
        <a:p>
          <a:endParaRPr lang="ru-RU"/>
        </a:p>
      </dgm:t>
    </dgm:pt>
    <dgm:pt modelId="{F7CDC38F-623F-495C-B0A2-F2E155CA344F}" type="pres">
      <dgm:prSet presAssocID="{D27CE7B7-27C8-4FBF-93AD-4F2BC122D993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CC0B548E-BB4A-43E1-821B-24DD79EAEF38}" type="pres">
      <dgm:prSet presAssocID="{3F4F3AB3-A750-41A0-A3F0-A67BCBBEA40B}" presName="sp" presStyleCnt="0"/>
      <dgm:spPr/>
      <dgm:t>
        <a:bodyPr/>
        <a:lstStyle/>
        <a:p>
          <a:endParaRPr lang="ru-RU"/>
        </a:p>
      </dgm:t>
    </dgm:pt>
    <dgm:pt modelId="{DE1B38D4-4DBC-461E-A3D6-C46502E2AC9F}" type="pres">
      <dgm:prSet presAssocID="{8A1406AA-7FAE-4786-B0BD-F7A61B519A6D}" presName="arrowAndChildren" presStyleCnt="0"/>
      <dgm:spPr/>
      <dgm:t>
        <a:bodyPr/>
        <a:lstStyle/>
        <a:p>
          <a:endParaRPr lang="ru-RU"/>
        </a:p>
      </dgm:t>
    </dgm:pt>
    <dgm:pt modelId="{FA9F1915-83A9-47B6-B879-E643B2D8BD4C}" type="pres">
      <dgm:prSet presAssocID="{8A1406AA-7FAE-4786-B0BD-F7A61B519A6D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EC1B00E8-7358-49B0-B73C-2C13BCC79409}" type="presOf" srcId="{93EA6BAF-C5F9-40D0-8C57-984C2A4EA164}" destId="{9E81A1D5-A567-421E-ADE0-EFFA648E2C95}" srcOrd="0" destOrd="0" presId="urn:microsoft.com/office/officeart/2005/8/layout/process4"/>
    <dgm:cxn modelId="{08EBF834-9A71-4CAE-934F-4C8CE96931B5}" type="presOf" srcId="{CA45BAE1-81A3-44AA-ADE2-84D12C10E86B}" destId="{463AFF90-9E67-4555-A2CE-0CB82DDB2201}" srcOrd="0" destOrd="0" presId="urn:microsoft.com/office/officeart/2005/8/layout/process4"/>
    <dgm:cxn modelId="{91CCE1CC-2153-4A9F-8D04-A41F337FA68D}" type="presOf" srcId="{DAC441A7-4E06-467F-B5B0-901FA99AFB96}" destId="{19CB701C-9843-4DE8-94F6-1C137BBCF49D}" srcOrd="0" destOrd="0" presId="urn:microsoft.com/office/officeart/2005/8/layout/process4"/>
    <dgm:cxn modelId="{FAFDC23E-E76D-4472-8B34-B391663B614E}" srcId="{DAC441A7-4E06-467F-B5B0-901FA99AFB96}" destId="{A8818E27-6230-4672-A00B-F3A6A9A34ECB}" srcOrd="4" destOrd="0" parTransId="{626887AF-0F22-4221-B14C-B7AF3DF12704}" sibTransId="{46BBD67E-13E7-4057-A887-5419A48E8A5A}"/>
    <dgm:cxn modelId="{058B7755-F686-40EE-94A1-CD2D57782256}" type="presOf" srcId="{A8818E27-6230-4672-A00B-F3A6A9A34ECB}" destId="{C591A991-3296-495E-90CE-B7F558601224}" srcOrd="0" destOrd="0" presId="urn:microsoft.com/office/officeart/2005/8/layout/process4"/>
    <dgm:cxn modelId="{7B1DF3D9-969D-4B97-9725-359134325DD4}" srcId="{DAC441A7-4E06-467F-B5B0-901FA99AFB96}" destId="{93EA6BAF-C5F9-40D0-8C57-984C2A4EA164}" srcOrd="3" destOrd="0" parTransId="{15996469-E56C-474D-A8BB-48310D8D285D}" sibTransId="{7048EFE0-08E0-4151-B564-9A5C8A72670B}"/>
    <dgm:cxn modelId="{606F6E8D-5E5F-4AFD-9961-DCBFBC25F8F7}" type="presOf" srcId="{D27CE7B7-27C8-4FBF-93AD-4F2BC122D993}" destId="{F7CDC38F-623F-495C-B0A2-F2E155CA344F}" srcOrd="0" destOrd="0" presId="urn:microsoft.com/office/officeart/2005/8/layout/process4"/>
    <dgm:cxn modelId="{9B60A6B8-B462-4FD1-B276-E444AC76807B}" srcId="{DAC441A7-4E06-467F-B5B0-901FA99AFB96}" destId="{CA45BAE1-81A3-44AA-ADE2-84D12C10E86B}" srcOrd="2" destOrd="0" parTransId="{AF207B2A-6292-464F-9617-ECD70A80A15A}" sibTransId="{F970CDAC-B934-4C9C-A771-5E86F016E318}"/>
    <dgm:cxn modelId="{68986A4E-78F8-4649-83EF-59EEABDA5DA2}" type="presOf" srcId="{8A1406AA-7FAE-4786-B0BD-F7A61B519A6D}" destId="{FA9F1915-83A9-47B6-B879-E643B2D8BD4C}" srcOrd="0" destOrd="0" presId="urn:microsoft.com/office/officeart/2005/8/layout/process4"/>
    <dgm:cxn modelId="{2B3EDFE3-D7E9-4722-9517-8B627A0820C0}" srcId="{DAC441A7-4E06-467F-B5B0-901FA99AFB96}" destId="{D27CE7B7-27C8-4FBF-93AD-4F2BC122D993}" srcOrd="1" destOrd="0" parTransId="{E8ED2240-FD1A-4965-83E4-204DA11DA7B5}" sibTransId="{5B5D21AF-E658-4191-B9A4-2D17602AB7B8}"/>
    <dgm:cxn modelId="{2A8C551B-2AC3-4B85-8735-F9CFFB9EA648}" srcId="{DAC441A7-4E06-467F-B5B0-901FA99AFB96}" destId="{8A1406AA-7FAE-4786-B0BD-F7A61B519A6D}" srcOrd="0" destOrd="0" parTransId="{D965A834-905C-4AB3-9976-56A064A8FFB9}" sibTransId="{3F4F3AB3-A750-41A0-A3F0-A67BCBBEA40B}"/>
    <dgm:cxn modelId="{90598149-BF21-4DB0-BF1C-35F169739F18}" type="presParOf" srcId="{19CB701C-9843-4DE8-94F6-1C137BBCF49D}" destId="{68E9B0EC-5F02-4D73-8F4A-249A370A02A9}" srcOrd="0" destOrd="0" presId="urn:microsoft.com/office/officeart/2005/8/layout/process4"/>
    <dgm:cxn modelId="{155D168F-543E-4C2B-89E4-BA67F4F38DAE}" type="presParOf" srcId="{68E9B0EC-5F02-4D73-8F4A-249A370A02A9}" destId="{C591A991-3296-495E-90CE-B7F558601224}" srcOrd="0" destOrd="0" presId="urn:microsoft.com/office/officeart/2005/8/layout/process4"/>
    <dgm:cxn modelId="{09B4FBE2-8050-4AC2-94CB-4BCBFB9081FC}" type="presParOf" srcId="{19CB701C-9843-4DE8-94F6-1C137BBCF49D}" destId="{97A8BADA-A388-4FF7-BB23-D64476FA5C2B}" srcOrd="1" destOrd="0" presId="urn:microsoft.com/office/officeart/2005/8/layout/process4"/>
    <dgm:cxn modelId="{E30A9D0F-6C06-4A2A-B0F0-4515BC7C5245}" type="presParOf" srcId="{19CB701C-9843-4DE8-94F6-1C137BBCF49D}" destId="{B1F4C315-937C-4434-AD76-61E09DE75DF7}" srcOrd="2" destOrd="0" presId="urn:microsoft.com/office/officeart/2005/8/layout/process4"/>
    <dgm:cxn modelId="{D53D436E-4BC1-437B-B4AA-1DD2280DA561}" type="presParOf" srcId="{B1F4C315-937C-4434-AD76-61E09DE75DF7}" destId="{9E81A1D5-A567-421E-ADE0-EFFA648E2C95}" srcOrd="0" destOrd="0" presId="urn:microsoft.com/office/officeart/2005/8/layout/process4"/>
    <dgm:cxn modelId="{EB7EB8A1-0252-4CB1-9667-68085417226E}" type="presParOf" srcId="{19CB701C-9843-4DE8-94F6-1C137BBCF49D}" destId="{87002B26-D259-45FF-B8EB-59B202757FF6}" srcOrd="3" destOrd="0" presId="urn:microsoft.com/office/officeart/2005/8/layout/process4"/>
    <dgm:cxn modelId="{0DDF12E5-9DA2-42F7-9157-145A7BF5795F}" type="presParOf" srcId="{19CB701C-9843-4DE8-94F6-1C137BBCF49D}" destId="{7671888A-B80A-44F6-9042-E6660976288B}" srcOrd="4" destOrd="0" presId="urn:microsoft.com/office/officeart/2005/8/layout/process4"/>
    <dgm:cxn modelId="{AEDEFECF-A1F3-4512-BF9E-973F707B744E}" type="presParOf" srcId="{7671888A-B80A-44F6-9042-E6660976288B}" destId="{463AFF90-9E67-4555-A2CE-0CB82DDB2201}" srcOrd="0" destOrd="0" presId="urn:microsoft.com/office/officeart/2005/8/layout/process4"/>
    <dgm:cxn modelId="{47E2C0BB-B65E-479E-BF4B-4D1CF91AC67B}" type="presParOf" srcId="{19CB701C-9843-4DE8-94F6-1C137BBCF49D}" destId="{D00581A9-7796-47B9-99CF-E9D089D192CE}" srcOrd="5" destOrd="0" presId="urn:microsoft.com/office/officeart/2005/8/layout/process4"/>
    <dgm:cxn modelId="{78FEE06D-AB3C-4D54-951F-538F849CB5BF}" type="presParOf" srcId="{19CB701C-9843-4DE8-94F6-1C137BBCF49D}" destId="{0EBC39FD-B239-4F16-93E1-013B8E774575}" srcOrd="6" destOrd="0" presId="urn:microsoft.com/office/officeart/2005/8/layout/process4"/>
    <dgm:cxn modelId="{6289A596-C999-4B50-87BA-AFA5FFDA0882}" type="presParOf" srcId="{0EBC39FD-B239-4F16-93E1-013B8E774575}" destId="{F7CDC38F-623F-495C-B0A2-F2E155CA344F}" srcOrd="0" destOrd="0" presId="urn:microsoft.com/office/officeart/2005/8/layout/process4"/>
    <dgm:cxn modelId="{756DF849-C905-4201-BE9C-6E9BB8CBD0F2}" type="presParOf" srcId="{19CB701C-9843-4DE8-94F6-1C137BBCF49D}" destId="{CC0B548E-BB4A-43E1-821B-24DD79EAEF38}" srcOrd="7" destOrd="0" presId="urn:microsoft.com/office/officeart/2005/8/layout/process4"/>
    <dgm:cxn modelId="{000A41A1-E2A4-405B-B76C-F1E9B1F57237}" type="presParOf" srcId="{19CB701C-9843-4DE8-94F6-1C137BBCF49D}" destId="{DE1B38D4-4DBC-461E-A3D6-C46502E2AC9F}" srcOrd="8" destOrd="0" presId="urn:microsoft.com/office/officeart/2005/8/layout/process4"/>
    <dgm:cxn modelId="{2E316099-5A9B-48E2-8C9C-C4BB5F9EC193}" type="presParOf" srcId="{DE1B38D4-4DBC-461E-A3D6-C46502E2AC9F}" destId="{FA9F1915-83A9-47B6-B879-E643B2D8BD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B4748-23C2-4928-9086-4E73FFA05C8C}">
      <dsp:nvSpPr>
        <dsp:cNvPr id="0" name=""/>
        <dsp:cNvSpPr/>
      </dsp:nvSpPr>
      <dsp:spPr>
        <a:xfrm rot="5400000">
          <a:off x="339131" y="1980874"/>
          <a:ext cx="1278750" cy="14558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A4FABAEC-E415-4C90-A64B-70E56C1D92EB}">
      <dsp:nvSpPr>
        <dsp:cNvPr id="0" name=""/>
        <dsp:cNvSpPr/>
      </dsp:nvSpPr>
      <dsp:spPr>
        <a:xfrm>
          <a:off x="340" y="563353"/>
          <a:ext cx="2152663" cy="1506794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ФГОС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73909" y="636922"/>
        <a:ext cx="2005525" cy="1359656"/>
      </dsp:txXfrm>
    </dsp:sp>
    <dsp:sp modelId="{8E5B741C-6C04-4A9A-96A2-3862EDF2B504}">
      <dsp:nvSpPr>
        <dsp:cNvPr id="0" name=""/>
        <dsp:cNvSpPr/>
      </dsp:nvSpPr>
      <dsp:spPr>
        <a:xfrm>
          <a:off x="2519911" y="673192"/>
          <a:ext cx="4107148" cy="1217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ЛИЧНОСТЫЕ РЕЗУЛЬТАТЫ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МЕТАПРЕДМЕТНЫЕ РЕЗУЛЬТАТЫ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ПРЕДМЕТНЫЕ РЕЗУЛЬТАТЫ</a:t>
          </a:r>
          <a:endParaRPr lang="ru-RU" sz="1800" kern="1200" dirty="0"/>
        </a:p>
      </dsp:txBody>
      <dsp:txXfrm>
        <a:off x="2519911" y="673192"/>
        <a:ext cx="4107148" cy="1217857"/>
      </dsp:txXfrm>
    </dsp:sp>
    <dsp:sp modelId="{15C05A93-BA40-4B44-9F7F-D4C34B105B3D}">
      <dsp:nvSpPr>
        <dsp:cNvPr id="0" name=""/>
        <dsp:cNvSpPr/>
      </dsp:nvSpPr>
      <dsp:spPr>
        <a:xfrm rot="5400000">
          <a:off x="2845624" y="3673501"/>
          <a:ext cx="1278750" cy="14558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6EEEBFDA-2DC9-447C-A304-75ACB82B81B3}">
      <dsp:nvSpPr>
        <dsp:cNvPr id="0" name=""/>
        <dsp:cNvSpPr/>
      </dsp:nvSpPr>
      <dsp:spPr>
        <a:xfrm>
          <a:off x="2112207" y="2262444"/>
          <a:ext cx="2376152" cy="1506794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Системно-</a:t>
          </a:r>
          <a:r>
            <a:rPr lang="ru-RU" sz="1900" b="1" kern="1200" dirty="0" err="1" smtClean="0">
              <a:solidFill>
                <a:schemeClr val="tx1"/>
              </a:solidFill>
            </a:rPr>
            <a:t>деятельностный</a:t>
          </a:r>
          <a:r>
            <a:rPr lang="ru-RU" sz="1900" b="1" kern="1200" dirty="0" smtClean="0">
              <a:solidFill>
                <a:schemeClr val="tx1"/>
              </a:solidFill>
            </a:rPr>
            <a:t> подход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2185776" y="2336013"/>
        <a:ext cx="2229014" cy="1359656"/>
      </dsp:txXfrm>
    </dsp:sp>
    <dsp:sp modelId="{CDD003CF-F5D3-4031-B3AC-C6A16F636D87}">
      <dsp:nvSpPr>
        <dsp:cNvPr id="0" name=""/>
        <dsp:cNvSpPr/>
      </dsp:nvSpPr>
      <dsp:spPr>
        <a:xfrm>
          <a:off x="4515637" y="2324296"/>
          <a:ext cx="4504743" cy="1408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kern="1200" dirty="0" smtClean="0"/>
            <a:t>главный результат образования - это не отдельные знания, умения и навыки, а способность и готовность человека к эффективной и продуктивной деятельности в различных социально-значимых ситуациях</a:t>
          </a:r>
          <a:endParaRPr lang="ru-RU" sz="1800" kern="1200" dirty="0"/>
        </a:p>
      </dsp:txBody>
      <dsp:txXfrm>
        <a:off x="4515637" y="2324296"/>
        <a:ext cx="4504743" cy="1408269"/>
      </dsp:txXfrm>
    </dsp:sp>
    <dsp:sp modelId="{A9F0CB8A-C1E4-43FB-84D9-110B7F6BC867}">
      <dsp:nvSpPr>
        <dsp:cNvPr id="0" name=""/>
        <dsp:cNvSpPr/>
      </dsp:nvSpPr>
      <dsp:spPr>
        <a:xfrm>
          <a:off x="4277933" y="3981576"/>
          <a:ext cx="2152663" cy="1506794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Формирование УУД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4351502" y="4055145"/>
        <a:ext cx="2005525" cy="1359656"/>
      </dsp:txXfrm>
    </dsp:sp>
    <dsp:sp modelId="{3CA7639D-BE53-4582-AED0-4BC934B334C1}">
      <dsp:nvSpPr>
        <dsp:cNvPr id="0" name=""/>
        <dsp:cNvSpPr/>
      </dsp:nvSpPr>
      <dsp:spPr>
        <a:xfrm>
          <a:off x="6419716" y="4092315"/>
          <a:ext cx="2611209" cy="1217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Личностные УУД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Регулятивные УУД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Познавательные УУД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Коммуникативные УУД</a:t>
          </a:r>
          <a:endParaRPr lang="ru-RU" sz="1800" kern="1200" dirty="0"/>
        </a:p>
      </dsp:txBody>
      <dsp:txXfrm>
        <a:off x="6419716" y="4092315"/>
        <a:ext cx="2611209" cy="12178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AC0E5-E1ED-4056-8FA7-67FD71D3D4F3}">
      <dsp:nvSpPr>
        <dsp:cNvPr id="0" name=""/>
        <dsp:cNvSpPr/>
      </dsp:nvSpPr>
      <dsp:spPr>
        <a:xfrm>
          <a:off x="1688827" y="3606"/>
          <a:ext cx="2562820" cy="12814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Умение работать с разными видами информации</a:t>
          </a:r>
          <a:endParaRPr lang="ru-RU" sz="2100" kern="1200" dirty="0"/>
        </a:p>
      </dsp:txBody>
      <dsp:txXfrm>
        <a:off x="1726358" y="41137"/>
        <a:ext cx="2487758" cy="1206348"/>
      </dsp:txXfrm>
    </dsp:sp>
    <dsp:sp modelId="{6D1152FD-D07E-43C9-AF4B-7247982E8F13}">
      <dsp:nvSpPr>
        <dsp:cNvPr id="0" name=""/>
        <dsp:cNvSpPr/>
      </dsp:nvSpPr>
      <dsp:spPr>
        <a:xfrm>
          <a:off x="1945109" y="1285017"/>
          <a:ext cx="256282" cy="961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057"/>
              </a:lnTo>
              <a:lnTo>
                <a:pt x="256282" y="96105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A3B02-860F-4A39-B955-64AA30B6CD82}">
      <dsp:nvSpPr>
        <dsp:cNvPr id="0" name=""/>
        <dsp:cNvSpPr/>
      </dsp:nvSpPr>
      <dsp:spPr>
        <a:xfrm>
          <a:off x="2201391" y="1605369"/>
          <a:ext cx="2050256" cy="1281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использовать в учебных целях нетекстовую информацию</a:t>
          </a:r>
          <a:endParaRPr lang="ru-RU" sz="1400" kern="1200" dirty="0"/>
        </a:p>
      </dsp:txBody>
      <dsp:txXfrm>
        <a:off x="2238922" y="1642900"/>
        <a:ext cx="1975194" cy="1206348"/>
      </dsp:txXfrm>
    </dsp:sp>
    <dsp:sp modelId="{8B749F65-5E64-4742-A6D3-1A68BB1D4405}">
      <dsp:nvSpPr>
        <dsp:cNvPr id="0" name=""/>
        <dsp:cNvSpPr/>
      </dsp:nvSpPr>
      <dsp:spPr>
        <a:xfrm>
          <a:off x="1945109" y="1285017"/>
          <a:ext cx="256282" cy="2562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2820"/>
              </a:lnTo>
              <a:lnTo>
                <a:pt x="256282" y="256282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40D49-5ABA-43D2-8FED-B9D7A1EDE819}">
      <dsp:nvSpPr>
        <dsp:cNvPr id="0" name=""/>
        <dsp:cNvSpPr/>
      </dsp:nvSpPr>
      <dsp:spPr>
        <a:xfrm>
          <a:off x="2201391" y="3207132"/>
          <a:ext cx="2050256" cy="1281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использовать в учебных целях информацию из  текстов</a:t>
          </a:r>
          <a:endParaRPr lang="ru-RU" sz="1400" kern="1200" dirty="0"/>
        </a:p>
      </dsp:txBody>
      <dsp:txXfrm>
        <a:off x="2238922" y="3244663"/>
        <a:ext cx="1975194" cy="1206348"/>
      </dsp:txXfrm>
    </dsp:sp>
    <dsp:sp modelId="{4855BC82-E608-4BCA-8C80-C83E7F4FD932}">
      <dsp:nvSpPr>
        <dsp:cNvPr id="0" name=""/>
        <dsp:cNvSpPr/>
      </dsp:nvSpPr>
      <dsp:spPr>
        <a:xfrm>
          <a:off x="1945109" y="1285017"/>
          <a:ext cx="256282" cy="4164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4583"/>
              </a:lnTo>
              <a:lnTo>
                <a:pt x="256282" y="41645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C949E-6455-4EDA-B11C-AF9E7D2609A0}">
      <dsp:nvSpPr>
        <dsp:cNvPr id="0" name=""/>
        <dsp:cNvSpPr/>
      </dsp:nvSpPr>
      <dsp:spPr>
        <a:xfrm>
          <a:off x="2201391" y="4808894"/>
          <a:ext cx="2050256" cy="1281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создавать, применять и преобразовывать знаки и символы, модели и схемы для решения учебных и познавательных задач</a:t>
          </a:r>
          <a:endParaRPr lang="ru-RU" sz="1400" kern="1200" dirty="0"/>
        </a:p>
      </dsp:txBody>
      <dsp:txXfrm>
        <a:off x="2238922" y="4846425"/>
        <a:ext cx="1975194" cy="1206348"/>
      </dsp:txXfrm>
    </dsp:sp>
    <dsp:sp modelId="{8D317F1D-B70C-4BCB-A872-3F10D9171F54}">
      <dsp:nvSpPr>
        <dsp:cNvPr id="0" name=""/>
        <dsp:cNvSpPr/>
      </dsp:nvSpPr>
      <dsp:spPr>
        <a:xfrm>
          <a:off x="4892352" y="3606"/>
          <a:ext cx="2562820" cy="12814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Умения совершать универсальные логические действия </a:t>
          </a:r>
          <a:endParaRPr lang="ru-RU" sz="2100" kern="1200" dirty="0"/>
        </a:p>
      </dsp:txBody>
      <dsp:txXfrm>
        <a:off x="4929883" y="41137"/>
        <a:ext cx="2487758" cy="1206348"/>
      </dsp:txXfrm>
    </dsp:sp>
    <dsp:sp modelId="{A07BCA76-B6ED-4A57-88ED-7B424E5C916F}">
      <dsp:nvSpPr>
        <dsp:cNvPr id="0" name=""/>
        <dsp:cNvSpPr/>
      </dsp:nvSpPr>
      <dsp:spPr>
        <a:xfrm>
          <a:off x="5148634" y="1285017"/>
          <a:ext cx="256282" cy="961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057"/>
              </a:lnTo>
              <a:lnTo>
                <a:pt x="256282" y="96105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A401F-1274-4409-85AC-C77391DD7E64}">
      <dsp:nvSpPr>
        <dsp:cNvPr id="0" name=""/>
        <dsp:cNvSpPr/>
      </dsp:nvSpPr>
      <dsp:spPr>
        <a:xfrm>
          <a:off x="5404916" y="1605369"/>
          <a:ext cx="2050256" cy="1281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Выявлять существенные признаки понятий</a:t>
          </a:r>
          <a:endParaRPr lang="ru-RU" sz="1400" kern="1200" dirty="0"/>
        </a:p>
      </dsp:txBody>
      <dsp:txXfrm>
        <a:off x="5442447" y="1642900"/>
        <a:ext cx="1975194" cy="1206348"/>
      </dsp:txXfrm>
    </dsp:sp>
    <dsp:sp modelId="{732C65CD-7501-453F-93AB-4455C7558761}">
      <dsp:nvSpPr>
        <dsp:cNvPr id="0" name=""/>
        <dsp:cNvSpPr/>
      </dsp:nvSpPr>
      <dsp:spPr>
        <a:xfrm>
          <a:off x="5148634" y="1285017"/>
          <a:ext cx="256282" cy="2562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2820"/>
              </a:lnTo>
              <a:lnTo>
                <a:pt x="256282" y="256282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8A202-2042-4F14-AA38-4DCB039EEF64}">
      <dsp:nvSpPr>
        <dsp:cNvPr id="0" name=""/>
        <dsp:cNvSpPr/>
      </dsp:nvSpPr>
      <dsp:spPr>
        <a:xfrm>
          <a:off x="5404916" y="3207132"/>
          <a:ext cx="2050256" cy="1281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Осуществлять логические операции</a:t>
          </a:r>
          <a:endParaRPr lang="ru-RU" sz="1400" kern="1200" dirty="0"/>
        </a:p>
      </dsp:txBody>
      <dsp:txXfrm>
        <a:off x="5442447" y="3244663"/>
        <a:ext cx="1975194" cy="120634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3BB1F-55D8-4401-94BE-9DDDEB681E80}">
      <dsp:nvSpPr>
        <dsp:cNvPr id="0" name=""/>
        <dsp:cNvSpPr/>
      </dsp:nvSpPr>
      <dsp:spPr>
        <a:xfrm rot="4396374">
          <a:off x="1490310" y="1180237"/>
          <a:ext cx="5120054" cy="3570599"/>
        </a:xfrm>
        <a:prstGeom prst="swooshArrow">
          <a:avLst>
            <a:gd name="adj1" fmla="val 16310"/>
            <a:gd name="adj2" fmla="val 3137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499C940E-5CB7-4998-8E61-B0588764A264}">
      <dsp:nvSpPr>
        <dsp:cNvPr id="0" name=""/>
        <dsp:cNvSpPr/>
      </dsp:nvSpPr>
      <dsp:spPr>
        <a:xfrm>
          <a:off x="3408299" y="1646466"/>
          <a:ext cx="129297" cy="12929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AE6E04-2980-4419-A0DF-C9C25E94D362}">
      <dsp:nvSpPr>
        <dsp:cNvPr id="0" name=""/>
        <dsp:cNvSpPr/>
      </dsp:nvSpPr>
      <dsp:spPr>
        <a:xfrm>
          <a:off x="4293630" y="2360567"/>
          <a:ext cx="129297" cy="12929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944D3-F5B3-4908-93BB-D18700B8A550}">
      <dsp:nvSpPr>
        <dsp:cNvPr id="0" name=""/>
        <dsp:cNvSpPr/>
      </dsp:nvSpPr>
      <dsp:spPr>
        <a:xfrm>
          <a:off x="4957140" y="3195662"/>
          <a:ext cx="129297" cy="129297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7C276-84FA-4404-AF83-B889FEEDFCBC}">
      <dsp:nvSpPr>
        <dsp:cNvPr id="0" name=""/>
        <dsp:cNvSpPr/>
      </dsp:nvSpPr>
      <dsp:spPr>
        <a:xfrm>
          <a:off x="0" y="83490"/>
          <a:ext cx="3889013" cy="948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Низкий уровень</a:t>
          </a:r>
          <a:r>
            <a:rPr lang="ru-RU" sz="2000" kern="1200" dirty="0" smtClean="0">
              <a:solidFill>
                <a:srgbClr val="FF0000"/>
              </a:solidFill>
            </a:rPr>
            <a:t> </a:t>
          </a:r>
          <a:r>
            <a:rPr lang="ru-RU" sz="2000" kern="1200" dirty="0" smtClean="0"/>
            <a:t>достижений, оценка «плохо» (отметка «1»)</a:t>
          </a:r>
          <a:endParaRPr lang="ru-RU" sz="2000" kern="1200" dirty="0"/>
        </a:p>
      </dsp:txBody>
      <dsp:txXfrm>
        <a:off x="0" y="83490"/>
        <a:ext cx="3889013" cy="948971"/>
      </dsp:txXfrm>
    </dsp:sp>
    <dsp:sp modelId="{D8A905D0-4C34-4757-87B7-0FD8BBD43D36}">
      <dsp:nvSpPr>
        <dsp:cNvPr id="0" name=""/>
        <dsp:cNvSpPr/>
      </dsp:nvSpPr>
      <dsp:spPr>
        <a:xfrm>
          <a:off x="3826757" y="745915"/>
          <a:ext cx="4591742" cy="948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Пониженный уровень</a:t>
          </a:r>
          <a:r>
            <a:rPr lang="ru-RU" sz="2000" kern="1200" dirty="0" smtClean="0">
              <a:solidFill>
                <a:srgbClr val="FF0000"/>
              </a:solidFill>
            </a:rPr>
            <a:t> </a:t>
          </a:r>
          <a:r>
            <a:rPr lang="ru-RU" sz="2000" kern="1200" dirty="0" smtClean="0"/>
            <a:t>достижений, оценка «неудовлетворительно» (отметка «2»)</a:t>
          </a:r>
          <a:endParaRPr lang="ru-RU" sz="2000" kern="1200" dirty="0"/>
        </a:p>
      </dsp:txBody>
      <dsp:txXfrm>
        <a:off x="3826757" y="745915"/>
        <a:ext cx="4591742" cy="948971"/>
      </dsp:txXfrm>
    </dsp:sp>
    <dsp:sp modelId="{B16A6AD1-6B5F-4957-A4DE-D523FF4338BA}">
      <dsp:nvSpPr>
        <dsp:cNvPr id="0" name=""/>
        <dsp:cNvSpPr/>
      </dsp:nvSpPr>
      <dsp:spPr>
        <a:xfrm>
          <a:off x="0" y="1491157"/>
          <a:ext cx="4280251" cy="1942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БАЗОВЫЙ УРОВЕНЬ достижений,</a:t>
          </a:r>
          <a:r>
            <a:rPr lang="ru-RU" sz="2000" kern="1200" dirty="0" smtClean="0"/>
            <a:t> оценка «удовлетворительно» (или отметка «3», отметка «зачтено») </a:t>
          </a:r>
          <a:endParaRPr lang="ru-RU" sz="2000" kern="1200" dirty="0"/>
        </a:p>
      </dsp:txBody>
      <dsp:txXfrm>
        <a:off x="0" y="1491157"/>
        <a:ext cx="4280251" cy="1942611"/>
      </dsp:txXfrm>
    </dsp:sp>
    <dsp:sp modelId="{9794B8B1-516E-4F55-8FDE-150F79EE5596}">
      <dsp:nvSpPr>
        <dsp:cNvPr id="0" name=""/>
        <dsp:cNvSpPr/>
      </dsp:nvSpPr>
      <dsp:spPr>
        <a:xfrm>
          <a:off x="5398724" y="2223863"/>
          <a:ext cx="3461733" cy="1203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B050"/>
              </a:solidFill>
            </a:rPr>
            <a:t>Повышенный уровень</a:t>
          </a:r>
          <a:r>
            <a:rPr lang="ru-RU" sz="2000" kern="1200" dirty="0" smtClean="0">
              <a:solidFill>
                <a:srgbClr val="00B050"/>
              </a:solidFill>
            </a:rPr>
            <a:t> </a:t>
          </a:r>
          <a:r>
            <a:rPr lang="ru-RU" sz="2000" kern="1200" dirty="0" smtClean="0"/>
            <a:t>достижений, оценка «хорошо» (отметка «4»)</a:t>
          </a:r>
          <a:endParaRPr lang="ru-RU" sz="2000" kern="1200" dirty="0"/>
        </a:p>
      </dsp:txBody>
      <dsp:txXfrm>
        <a:off x="5398724" y="2223863"/>
        <a:ext cx="3461733" cy="1203941"/>
      </dsp:txXfrm>
    </dsp:sp>
    <dsp:sp modelId="{53402BA0-8FA9-4108-A3BC-D0CA9072F5C0}">
      <dsp:nvSpPr>
        <dsp:cNvPr id="0" name=""/>
        <dsp:cNvSpPr/>
      </dsp:nvSpPr>
      <dsp:spPr>
        <a:xfrm>
          <a:off x="3345971" y="4982102"/>
          <a:ext cx="5388484" cy="948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B050"/>
              </a:solidFill>
            </a:rPr>
            <a:t>В</a:t>
          </a:r>
          <a:r>
            <a:rPr lang="en-US" sz="2000" b="1" kern="1200" dirty="0" err="1" smtClean="0">
              <a:solidFill>
                <a:srgbClr val="00B050"/>
              </a:solidFill>
            </a:rPr>
            <a:t>ысокий</a:t>
          </a:r>
          <a:r>
            <a:rPr lang="ru-RU" sz="2000" b="1" kern="1200" dirty="0" smtClean="0">
              <a:solidFill>
                <a:srgbClr val="00B050"/>
              </a:solidFill>
            </a:rPr>
            <a:t> </a:t>
          </a:r>
          <a:r>
            <a:rPr lang="en-US" sz="2000" b="1" kern="1200" dirty="0" err="1" smtClean="0">
              <a:solidFill>
                <a:srgbClr val="00B050"/>
              </a:solidFill>
            </a:rPr>
            <a:t>уровень</a:t>
          </a:r>
          <a:r>
            <a:rPr lang="en-US" sz="2000" b="1" kern="1200" dirty="0" smtClean="0">
              <a:solidFill>
                <a:srgbClr val="00B050"/>
              </a:solidFill>
            </a:rPr>
            <a:t> </a:t>
          </a:r>
          <a:r>
            <a:rPr lang="en-US" sz="2000" kern="1200" dirty="0" err="1" smtClean="0"/>
            <a:t>достижени</a:t>
          </a:r>
          <a:r>
            <a:rPr lang="ru-RU" sz="2000" kern="1200" dirty="0" smtClean="0"/>
            <a:t>й</a:t>
          </a:r>
          <a:r>
            <a:rPr lang="en-US" sz="2000" kern="1200" dirty="0" smtClean="0"/>
            <a:t>, </a:t>
          </a:r>
          <a:endParaRPr lang="ru-RU" sz="2000" kern="1200" dirty="0" smtClean="0"/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err="1" smtClean="0"/>
            <a:t>оценка</a:t>
          </a:r>
          <a:r>
            <a:rPr lang="en-US" sz="2000" kern="1200" dirty="0" smtClean="0"/>
            <a:t> «</a:t>
          </a:r>
          <a:r>
            <a:rPr lang="en-US" sz="2000" kern="1200" dirty="0" err="1" smtClean="0"/>
            <a:t>отлично</a:t>
          </a:r>
          <a:r>
            <a:rPr lang="en-US" sz="2000" kern="1200" dirty="0" smtClean="0"/>
            <a:t>» (</a:t>
          </a:r>
          <a:r>
            <a:rPr lang="en-US" sz="2000" kern="1200" dirty="0" err="1" smtClean="0"/>
            <a:t>отметка</a:t>
          </a:r>
          <a:r>
            <a:rPr lang="en-US" sz="2000" kern="1200" dirty="0" smtClean="0"/>
            <a:t> «5»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3345971" y="4982102"/>
        <a:ext cx="5388484" cy="9489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B40E7-A83F-46A8-B57A-ECA3686F52A9}">
      <dsp:nvSpPr>
        <dsp:cNvPr id="0" name=""/>
        <dsp:cNvSpPr/>
      </dsp:nvSpPr>
      <dsp:spPr>
        <a:xfrm>
          <a:off x="0" y="136612"/>
          <a:ext cx="4367365" cy="2620419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u="none" kern="1200" dirty="0" smtClean="0"/>
            <a:t>Предмет итоговой оценки – достижение предметных и </a:t>
          </a:r>
          <a:r>
            <a:rPr lang="ru-RU" sz="2600" u="none" kern="1200" dirty="0" err="1" smtClean="0"/>
            <a:t>метапредметных</a:t>
          </a:r>
          <a:r>
            <a:rPr lang="ru-RU" sz="2600" u="none" kern="1200" dirty="0" smtClean="0"/>
            <a:t> результатов</a:t>
          </a:r>
          <a:endParaRPr lang="ru-RU" sz="2600" kern="1200" dirty="0"/>
        </a:p>
      </dsp:txBody>
      <dsp:txXfrm>
        <a:off x="0" y="136612"/>
        <a:ext cx="4367365" cy="2620419"/>
      </dsp:txXfrm>
    </dsp:sp>
    <dsp:sp modelId="{51AFAA61-6BB6-4051-BDFF-68672A02C8E0}">
      <dsp:nvSpPr>
        <dsp:cNvPr id="0" name=""/>
        <dsp:cNvSpPr/>
      </dsp:nvSpPr>
      <dsp:spPr>
        <a:xfrm>
          <a:off x="0" y="3193767"/>
          <a:ext cx="4367365" cy="2620419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u="none" kern="1200" dirty="0" smtClean="0"/>
            <a:t>Учет </a:t>
          </a:r>
          <a:r>
            <a:rPr lang="ru-RU" sz="2600" u="none" kern="1200" dirty="0" err="1" smtClean="0"/>
            <a:t>сформированности</a:t>
          </a:r>
          <a:r>
            <a:rPr lang="ru-RU" sz="2600" u="none" kern="1200" dirty="0" smtClean="0"/>
            <a:t> умений выполнения проектной деятельности и способность к решению учебно-практических и учебно-познавательных задач</a:t>
          </a:r>
          <a:endParaRPr lang="ru-RU" sz="2600" kern="1200" dirty="0"/>
        </a:p>
      </dsp:txBody>
      <dsp:txXfrm>
        <a:off x="0" y="3193767"/>
        <a:ext cx="4367365" cy="262041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975A1-8D42-469E-A99F-FE35FB285DBC}">
      <dsp:nvSpPr>
        <dsp:cNvPr id="0" name=""/>
        <dsp:cNvSpPr/>
      </dsp:nvSpPr>
      <dsp:spPr>
        <a:xfrm>
          <a:off x="885667" y="3000451"/>
          <a:ext cx="578659" cy="820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9329" y="0"/>
              </a:lnTo>
              <a:lnTo>
                <a:pt x="289329" y="820972"/>
              </a:lnTo>
              <a:lnTo>
                <a:pt x="578659" y="820972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49887" y="3385827"/>
        <a:ext cx="50220" cy="50220"/>
      </dsp:txXfrm>
    </dsp:sp>
    <dsp:sp modelId="{93132FB8-7805-42FD-9F52-77D2D325DE7C}">
      <dsp:nvSpPr>
        <dsp:cNvPr id="0" name=""/>
        <dsp:cNvSpPr/>
      </dsp:nvSpPr>
      <dsp:spPr>
        <a:xfrm>
          <a:off x="885667" y="2148979"/>
          <a:ext cx="578659" cy="851471"/>
        </a:xfrm>
        <a:custGeom>
          <a:avLst/>
          <a:gdLst/>
          <a:ahLst/>
          <a:cxnLst/>
          <a:rect l="0" t="0" r="0" b="0"/>
          <a:pathLst>
            <a:path>
              <a:moveTo>
                <a:pt x="0" y="851471"/>
              </a:moveTo>
              <a:lnTo>
                <a:pt x="289329" y="851471"/>
              </a:lnTo>
              <a:lnTo>
                <a:pt x="289329" y="0"/>
              </a:lnTo>
              <a:lnTo>
                <a:pt x="578659" y="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49260" y="2548978"/>
        <a:ext cx="51474" cy="51474"/>
      </dsp:txXfrm>
    </dsp:sp>
    <dsp:sp modelId="{19CE8328-A151-4B9D-A6C9-1484A151F53A}">
      <dsp:nvSpPr>
        <dsp:cNvPr id="0" name=""/>
        <dsp:cNvSpPr/>
      </dsp:nvSpPr>
      <dsp:spPr>
        <a:xfrm rot="16200000">
          <a:off x="-1876706" y="2559400"/>
          <a:ext cx="4642645" cy="882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</a:rPr>
            <a:t>ИТОГОВАЯ ОЦЕНКА</a:t>
          </a:r>
          <a:endParaRPr lang="ru-RU" sz="3600" kern="1200" dirty="0">
            <a:solidFill>
              <a:schemeClr val="tx1"/>
            </a:solidFill>
          </a:endParaRPr>
        </a:p>
      </dsp:txBody>
      <dsp:txXfrm>
        <a:off x="-1876706" y="2559400"/>
        <a:ext cx="4642645" cy="882102"/>
      </dsp:txXfrm>
    </dsp:sp>
    <dsp:sp modelId="{32C5FBCB-AAA5-4C73-9EBF-97D5DF7CEA5E}">
      <dsp:nvSpPr>
        <dsp:cNvPr id="0" name=""/>
        <dsp:cNvSpPr/>
      </dsp:nvSpPr>
      <dsp:spPr>
        <a:xfrm>
          <a:off x="1464327" y="1438269"/>
          <a:ext cx="2893296" cy="1421420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solidFill>
                <a:schemeClr val="tx1"/>
              </a:solidFill>
            </a:rPr>
            <a:t>результаты промежуточной аттестации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464327" y="1438269"/>
        <a:ext cx="2893296" cy="1421420"/>
      </dsp:txXfrm>
    </dsp:sp>
    <dsp:sp modelId="{E94C0AA2-B1C7-4975-A453-2B7DB8FDB589}">
      <dsp:nvSpPr>
        <dsp:cNvPr id="0" name=""/>
        <dsp:cNvSpPr/>
      </dsp:nvSpPr>
      <dsp:spPr>
        <a:xfrm>
          <a:off x="1464327" y="3080215"/>
          <a:ext cx="2893296" cy="1482417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solidFill>
                <a:schemeClr val="tx1"/>
              </a:solidFill>
            </a:rPr>
            <a:t>результаты государственной (итоговой) аттестации выпускников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464327" y="3080215"/>
        <a:ext cx="2893296" cy="14824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538AB-3892-4E2F-B69C-A699CB420B0F}">
      <dsp:nvSpPr>
        <dsp:cNvPr id="0" name=""/>
        <dsp:cNvSpPr/>
      </dsp:nvSpPr>
      <dsp:spPr>
        <a:xfrm>
          <a:off x="0" y="4530635"/>
          <a:ext cx="9144000" cy="1487055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Личностные результаты</a:t>
          </a:r>
          <a:endParaRPr lang="ru-RU" sz="2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4530635"/>
        <a:ext cx="9144000" cy="803010"/>
      </dsp:txXfrm>
    </dsp:sp>
    <dsp:sp modelId="{D0199B96-359C-499A-86BF-05B5AA00533A}">
      <dsp:nvSpPr>
        <dsp:cNvPr id="0" name=""/>
        <dsp:cNvSpPr/>
      </dsp:nvSpPr>
      <dsp:spPr>
        <a:xfrm>
          <a:off x="0" y="5303904"/>
          <a:ext cx="4572000" cy="6840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Традиционные методы  и средства оценивания</a:t>
          </a:r>
          <a:endParaRPr lang="ru-RU" sz="2300" kern="1200" dirty="0"/>
        </a:p>
      </dsp:txBody>
      <dsp:txXfrm>
        <a:off x="0" y="5303904"/>
        <a:ext cx="4572000" cy="684045"/>
      </dsp:txXfrm>
    </dsp:sp>
    <dsp:sp modelId="{E31420BD-C3F7-4E10-8FD5-869638BF887E}">
      <dsp:nvSpPr>
        <dsp:cNvPr id="0" name=""/>
        <dsp:cNvSpPr/>
      </dsp:nvSpPr>
      <dsp:spPr>
        <a:xfrm>
          <a:off x="4572000" y="5303904"/>
          <a:ext cx="4572000" cy="6840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FF0000"/>
              </a:solidFill>
            </a:rPr>
            <a:t>Инновационные методы  и средства оценивания</a:t>
          </a:r>
          <a:endParaRPr lang="ru-RU" sz="2300" kern="1200" dirty="0"/>
        </a:p>
      </dsp:txBody>
      <dsp:txXfrm>
        <a:off x="4572000" y="5303904"/>
        <a:ext cx="4572000" cy="684045"/>
      </dsp:txXfrm>
    </dsp:sp>
    <dsp:sp modelId="{ED9E70A1-F167-427A-BD4F-F282E2549343}">
      <dsp:nvSpPr>
        <dsp:cNvPr id="0" name=""/>
        <dsp:cNvSpPr/>
      </dsp:nvSpPr>
      <dsp:spPr>
        <a:xfrm rot="10800000">
          <a:off x="0" y="2265849"/>
          <a:ext cx="9144000" cy="2287091"/>
        </a:xfrm>
        <a:prstGeom prst="upArrowCallou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Метаредметные</a:t>
          </a:r>
          <a:r>
            <a:rPr lang="ru-RU" sz="2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результаты</a:t>
          </a:r>
          <a:endParaRPr lang="ru-RU" sz="2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-10800000">
        <a:off x="0" y="2265849"/>
        <a:ext cx="9144000" cy="802769"/>
      </dsp:txXfrm>
    </dsp:sp>
    <dsp:sp modelId="{ABE5EB6E-39AA-4D57-BCE4-803E1235EA5E}">
      <dsp:nvSpPr>
        <dsp:cNvPr id="0" name=""/>
        <dsp:cNvSpPr/>
      </dsp:nvSpPr>
      <dsp:spPr>
        <a:xfrm>
          <a:off x="0" y="3068618"/>
          <a:ext cx="4572000" cy="683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Традиционные методы  и средства оценивания</a:t>
          </a:r>
          <a:endParaRPr lang="ru-RU" sz="2300" kern="1200" dirty="0"/>
        </a:p>
      </dsp:txBody>
      <dsp:txXfrm>
        <a:off x="0" y="3068618"/>
        <a:ext cx="4572000" cy="683840"/>
      </dsp:txXfrm>
    </dsp:sp>
    <dsp:sp modelId="{351B6EF1-B979-474D-9F43-3F08804525A3}">
      <dsp:nvSpPr>
        <dsp:cNvPr id="0" name=""/>
        <dsp:cNvSpPr/>
      </dsp:nvSpPr>
      <dsp:spPr>
        <a:xfrm>
          <a:off x="4572000" y="3068618"/>
          <a:ext cx="4572000" cy="683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FF0000"/>
              </a:solidFill>
            </a:rPr>
            <a:t>Инновационные методы  и средства оценивания</a:t>
          </a:r>
          <a:endParaRPr lang="ru-RU" sz="2300" kern="1200" dirty="0"/>
        </a:p>
      </dsp:txBody>
      <dsp:txXfrm>
        <a:off x="4572000" y="3068618"/>
        <a:ext cx="4572000" cy="683840"/>
      </dsp:txXfrm>
    </dsp:sp>
    <dsp:sp modelId="{43C23C98-2C45-4FE9-9547-9FA8A8E659F1}">
      <dsp:nvSpPr>
        <dsp:cNvPr id="0" name=""/>
        <dsp:cNvSpPr/>
      </dsp:nvSpPr>
      <dsp:spPr>
        <a:xfrm rot="10800000">
          <a:off x="0" y="1063"/>
          <a:ext cx="9144000" cy="2287091"/>
        </a:xfrm>
        <a:prstGeom prst="upArrowCallou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Предметные результаты</a:t>
          </a:r>
          <a:endParaRPr lang="ru-RU" sz="2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-10800000">
        <a:off x="0" y="1063"/>
        <a:ext cx="9144000" cy="802769"/>
      </dsp:txXfrm>
    </dsp:sp>
    <dsp:sp modelId="{A35A6859-39D8-4FE7-91C2-1BE887ED5D6E}">
      <dsp:nvSpPr>
        <dsp:cNvPr id="0" name=""/>
        <dsp:cNvSpPr/>
      </dsp:nvSpPr>
      <dsp:spPr>
        <a:xfrm>
          <a:off x="0" y="803833"/>
          <a:ext cx="4572000" cy="683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FF0000"/>
              </a:solidFill>
            </a:rPr>
            <a:t>Традиционные методы  и средства оценивания</a:t>
          </a:r>
          <a:endParaRPr lang="ru-RU" sz="2300" kern="1200" dirty="0"/>
        </a:p>
      </dsp:txBody>
      <dsp:txXfrm>
        <a:off x="0" y="803833"/>
        <a:ext cx="4572000" cy="683840"/>
      </dsp:txXfrm>
    </dsp:sp>
    <dsp:sp modelId="{52E2DAEA-6AC2-4807-8383-7A3960F25B53}">
      <dsp:nvSpPr>
        <dsp:cNvPr id="0" name=""/>
        <dsp:cNvSpPr/>
      </dsp:nvSpPr>
      <dsp:spPr>
        <a:xfrm>
          <a:off x="4572000" y="803833"/>
          <a:ext cx="4572000" cy="683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Инновационные методы  и средства оценивания</a:t>
          </a:r>
          <a:endParaRPr lang="ru-RU" sz="2300" kern="1200" dirty="0"/>
        </a:p>
      </dsp:txBody>
      <dsp:txXfrm>
        <a:off x="4572000" y="803833"/>
        <a:ext cx="4572000" cy="683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212FFB-5416-413F-A554-5CA9A6E798B0}">
      <dsp:nvSpPr>
        <dsp:cNvPr id="0" name=""/>
        <dsp:cNvSpPr/>
      </dsp:nvSpPr>
      <dsp:spPr>
        <a:xfrm rot="21300000">
          <a:off x="28060" y="2451450"/>
          <a:ext cx="9087879" cy="104069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27244C-FF72-4377-9DFB-2744D81509D8}">
      <dsp:nvSpPr>
        <dsp:cNvPr id="0" name=""/>
        <dsp:cNvSpPr/>
      </dsp:nvSpPr>
      <dsp:spPr>
        <a:xfrm>
          <a:off x="1097280" y="297180"/>
          <a:ext cx="2743200" cy="2377440"/>
        </a:xfrm>
        <a:prstGeom prst="downArrow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5A983C0F-BF7B-4387-A0F5-F5266486DFCA}">
      <dsp:nvSpPr>
        <dsp:cNvPr id="0" name=""/>
        <dsp:cNvSpPr/>
      </dsp:nvSpPr>
      <dsp:spPr>
        <a:xfrm>
          <a:off x="3987881" y="0"/>
          <a:ext cx="4642957" cy="2496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ДОСТИЖЕНИЕ ЛИЧНОСТНЫХ РЕЗУЛЬТАТОВ </a:t>
          </a:r>
          <a:r>
            <a:rPr lang="ru-RU" sz="1800" b="1" kern="1200" dirty="0" smtClean="0">
              <a:solidFill>
                <a:srgbClr val="FF0000"/>
              </a:solidFill>
            </a:rPr>
            <a:t>НЕ ВЫНОСИТСЯ </a:t>
          </a:r>
          <a:r>
            <a:rPr lang="ru-RU" sz="1800" b="1" kern="1200" dirty="0" smtClean="0"/>
            <a:t>НА ИТОГОВУЮ ОЦЕНКУ ОБУЧАЮЩИХСЯ</a:t>
          </a:r>
          <a:endParaRPr lang="ru-RU" sz="1800" b="1" kern="1200" dirty="0"/>
        </a:p>
      </dsp:txBody>
      <dsp:txXfrm>
        <a:off x="3987881" y="0"/>
        <a:ext cx="4642957" cy="2496312"/>
      </dsp:txXfrm>
    </dsp:sp>
    <dsp:sp modelId="{1E77E5D9-0F4F-45D8-9362-40DD57A5C53D}">
      <dsp:nvSpPr>
        <dsp:cNvPr id="0" name=""/>
        <dsp:cNvSpPr/>
      </dsp:nvSpPr>
      <dsp:spPr>
        <a:xfrm>
          <a:off x="5303519" y="3268979"/>
          <a:ext cx="2743200" cy="2377440"/>
        </a:xfrm>
        <a:prstGeom prst="upArrow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49EF660D-6E0D-4846-83CA-2BC0052D5C8E}">
      <dsp:nvSpPr>
        <dsp:cNvPr id="0" name=""/>
        <dsp:cNvSpPr/>
      </dsp:nvSpPr>
      <dsp:spPr>
        <a:xfrm>
          <a:off x="513161" y="3447288"/>
          <a:ext cx="4642957" cy="2496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ОЦЕНКА ЛИЧНОСТНЫХ РЕЗУЛЬТАТОВ ОСУЩЕСТВЛЯЕТСЯ В ХОДЕ ВНЕШНИХ НЕПЕРСОНИФИЦИРОВАННЫХ МОНИТОРИНГОВЫХ ИССЛЕДОВАНИЙ</a:t>
          </a:r>
          <a:endParaRPr lang="ru-RU" sz="1800" b="1" kern="1200" dirty="0"/>
        </a:p>
      </dsp:txBody>
      <dsp:txXfrm>
        <a:off x="513161" y="3447288"/>
        <a:ext cx="4642957" cy="24963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64A0F-2C1F-40B1-97E8-E12DBB253606}">
      <dsp:nvSpPr>
        <dsp:cNvPr id="0" name=""/>
        <dsp:cNvSpPr/>
      </dsp:nvSpPr>
      <dsp:spPr>
        <a:xfrm rot="5400000">
          <a:off x="5082839" y="-1646837"/>
          <a:ext cx="1911767" cy="568350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это не только средство учёта количества и качества усвоения знаний, умений, навыков, но и показатель изменений в личностном развитии ребёнка</a:t>
          </a:r>
          <a:endParaRPr lang="ru-RU" sz="2400" kern="1200" dirty="0"/>
        </a:p>
      </dsp:txBody>
      <dsp:txXfrm rot="-5400000">
        <a:off x="3196971" y="332356"/>
        <a:ext cx="5590179" cy="1725117"/>
      </dsp:txXfrm>
    </dsp:sp>
    <dsp:sp modelId="{41C0B3CD-9ADF-48E3-B1D8-B5B07B6437C2}">
      <dsp:nvSpPr>
        <dsp:cNvPr id="0" name=""/>
        <dsp:cNvSpPr/>
      </dsp:nvSpPr>
      <dsp:spPr>
        <a:xfrm>
          <a:off x="0" y="59"/>
          <a:ext cx="3196971" cy="2389709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/>
            <a:t>ОЦЕНКА</a:t>
          </a:r>
          <a:endParaRPr lang="ru-RU" sz="3400" b="1" kern="1200" dirty="0"/>
        </a:p>
      </dsp:txBody>
      <dsp:txXfrm>
        <a:off x="116656" y="116715"/>
        <a:ext cx="2963659" cy="2156397"/>
      </dsp:txXfrm>
    </dsp:sp>
    <dsp:sp modelId="{08DB4D8D-6159-402B-82B3-AF1CA1A6FD1A}">
      <dsp:nvSpPr>
        <dsp:cNvPr id="0" name=""/>
        <dsp:cNvSpPr/>
      </dsp:nvSpPr>
      <dsp:spPr>
        <a:xfrm rot="5400000">
          <a:off x="5082839" y="862358"/>
          <a:ext cx="1911767" cy="568350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сформированность</a:t>
          </a:r>
          <a:r>
            <a:rPr lang="ru-RU" sz="2400" kern="1200" dirty="0" smtClean="0"/>
            <a:t> универсальных учебных действий</a:t>
          </a:r>
          <a:endParaRPr lang="ru-RU" sz="2400" kern="1200" dirty="0"/>
        </a:p>
      </dsp:txBody>
      <dsp:txXfrm rot="-5400000">
        <a:off x="3196971" y="2841552"/>
        <a:ext cx="5590179" cy="1725117"/>
      </dsp:txXfrm>
    </dsp:sp>
    <dsp:sp modelId="{C9DF1003-6C43-489A-8B6E-B5081F25404E}">
      <dsp:nvSpPr>
        <dsp:cNvPr id="0" name=""/>
        <dsp:cNvSpPr/>
      </dsp:nvSpPr>
      <dsp:spPr>
        <a:xfrm>
          <a:off x="0" y="2509255"/>
          <a:ext cx="3196971" cy="2389709"/>
        </a:xfrm>
        <a:prstGeom prst="roundRect">
          <a:avLst/>
        </a:prstGeom>
        <a:solidFill>
          <a:schemeClr val="accent2">
            <a:shade val="80000"/>
            <a:hueOff val="446375"/>
            <a:satOff val="-26179"/>
            <a:lumOff val="309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/>
            <a:t>ОСНОВНОЙ ОБЪЕКТ ОЦЕНКИ </a:t>
          </a:r>
          <a:endParaRPr lang="ru-RU" sz="3400" b="1" kern="1200" dirty="0"/>
        </a:p>
      </dsp:txBody>
      <dsp:txXfrm>
        <a:off x="116656" y="2625911"/>
        <a:ext cx="2963659" cy="21563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D6623-715A-49E1-8C4F-D23F2634A1BA}">
      <dsp:nvSpPr>
        <dsp:cNvPr id="0" name=""/>
        <dsp:cNvSpPr/>
      </dsp:nvSpPr>
      <dsp:spPr>
        <a:xfrm>
          <a:off x="1054487" y="2890381"/>
          <a:ext cx="690258" cy="1972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5129" y="0"/>
              </a:lnTo>
              <a:lnTo>
                <a:pt x="345129" y="1972917"/>
              </a:lnTo>
              <a:lnTo>
                <a:pt x="690258" y="19729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347362" y="3824585"/>
        <a:ext cx="104509" cy="104509"/>
      </dsp:txXfrm>
    </dsp:sp>
    <dsp:sp modelId="{8FF56CD8-B555-4BED-A69D-440E9E0D8C31}">
      <dsp:nvSpPr>
        <dsp:cNvPr id="0" name=""/>
        <dsp:cNvSpPr/>
      </dsp:nvSpPr>
      <dsp:spPr>
        <a:xfrm>
          <a:off x="1054487" y="2890381"/>
          <a:ext cx="690258" cy="657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5129" y="0"/>
              </a:lnTo>
              <a:lnTo>
                <a:pt x="345129" y="657639"/>
              </a:lnTo>
              <a:lnTo>
                <a:pt x="690258" y="6576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75782" y="3195365"/>
        <a:ext cx="47669" cy="47669"/>
      </dsp:txXfrm>
    </dsp:sp>
    <dsp:sp modelId="{AC0B6DA6-AD8B-406C-AE83-5D3BA5DEA5AF}">
      <dsp:nvSpPr>
        <dsp:cNvPr id="0" name=""/>
        <dsp:cNvSpPr/>
      </dsp:nvSpPr>
      <dsp:spPr>
        <a:xfrm>
          <a:off x="1054487" y="2232741"/>
          <a:ext cx="690258" cy="657639"/>
        </a:xfrm>
        <a:custGeom>
          <a:avLst/>
          <a:gdLst/>
          <a:ahLst/>
          <a:cxnLst/>
          <a:rect l="0" t="0" r="0" b="0"/>
          <a:pathLst>
            <a:path>
              <a:moveTo>
                <a:pt x="0" y="657639"/>
              </a:moveTo>
              <a:lnTo>
                <a:pt x="345129" y="657639"/>
              </a:lnTo>
              <a:lnTo>
                <a:pt x="345129" y="0"/>
              </a:lnTo>
              <a:lnTo>
                <a:pt x="69025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75782" y="2537726"/>
        <a:ext cx="47669" cy="47669"/>
      </dsp:txXfrm>
    </dsp:sp>
    <dsp:sp modelId="{F94D7434-845F-4646-A08D-7B6F7BB0D589}">
      <dsp:nvSpPr>
        <dsp:cNvPr id="0" name=""/>
        <dsp:cNvSpPr/>
      </dsp:nvSpPr>
      <dsp:spPr>
        <a:xfrm>
          <a:off x="1054487" y="917463"/>
          <a:ext cx="690258" cy="1972917"/>
        </a:xfrm>
        <a:custGeom>
          <a:avLst/>
          <a:gdLst/>
          <a:ahLst/>
          <a:cxnLst/>
          <a:rect l="0" t="0" r="0" b="0"/>
          <a:pathLst>
            <a:path>
              <a:moveTo>
                <a:pt x="0" y="1972917"/>
              </a:moveTo>
              <a:lnTo>
                <a:pt x="345129" y="1972917"/>
              </a:lnTo>
              <a:lnTo>
                <a:pt x="345129" y="0"/>
              </a:lnTo>
              <a:lnTo>
                <a:pt x="69025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347362" y="1851667"/>
        <a:ext cx="104509" cy="104509"/>
      </dsp:txXfrm>
    </dsp:sp>
    <dsp:sp modelId="{415CE453-B325-4C11-8F4E-F39CC1A848DA}">
      <dsp:nvSpPr>
        <dsp:cNvPr id="0" name=""/>
        <dsp:cNvSpPr/>
      </dsp:nvSpPr>
      <dsp:spPr>
        <a:xfrm rot="16200000">
          <a:off x="-2240631" y="2364269"/>
          <a:ext cx="5538015" cy="1052222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dirty="0" smtClean="0">
              <a:solidFill>
                <a:schemeClr val="tx1"/>
              </a:solidFill>
            </a:rPr>
            <a:t>Инновационные оценочные средства</a:t>
          </a:r>
          <a:endParaRPr lang="ru-RU" sz="3800" kern="1200" dirty="0"/>
        </a:p>
      </dsp:txBody>
      <dsp:txXfrm>
        <a:off x="-2240631" y="2364269"/>
        <a:ext cx="5538015" cy="1052222"/>
      </dsp:txXfrm>
    </dsp:sp>
    <dsp:sp modelId="{184D6B96-A39F-4650-B1F9-E03D543B6CDB}">
      <dsp:nvSpPr>
        <dsp:cNvPr id="0" name=""/>
        <dsp:cNvSpPr/>
      </dsp:nvSpPr>
      <dsp:spPr>
        <a:xfrm>
          <a:off x="1744746" y="391351"/>
          <a:ext cx="3451291" cy="1052222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КОНТЕКСТНЫЕ ЗАДАЧИ</a:t>
          </a:r>
          <a:endParaRPr lang="ru-RU" sz="2400" kern="1200" dirty="0"/>
        </a:p>
      </dsp:txBody>
      <dsp:txXfrm>
        <a:off x="1744746" y="391351"/>
        <a:ext cx="3451291" cy="1052222"/>
      </dsp:txXfrm>
    </dsp:sp>
    <dsp:sp modelId="{3F7AF03F-9587-47DB-9D6B-43C2D3B95BAE}">
      <dsp:nvSpPr>
        <dsp:cNvPr id="0" name=""/>
        <dsp:cNvSpPr/>
      </dsp:nvSpPr>
      <dsp:spPr>
        <a:xfrm>
          <a:off x="1744746" y="1706630"/>
          <a:ext cx="3451291" cy="1052222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СИТУАЦИОННЫЕ ЗАДАНИЯ</a:t>
          </a:r>
          <a:endParaRPr lang="ru-RU" sz="2400" kern="1200" dirty="0"/>
        </a:p>
      </dsp:txBody>
      <dsp:txXfrm>
        <a:off x="1744746" y="1706630"/>
        <a:ext cx="3451291" cy="1052222"/>
      </dsp:txXfrm>
    </dsp:sp>
    <dsp:sp modelId="{F327916E-5B10-470C-9A7C-7D35DD35D083}">
      <dsp:nvSpPr>
        <dsp:cNvPr id="0" name=""/>
        <dsp:cNvSpPr/>
      </dsp:nvSpPr>
      <dsp:spPr>
        <a:xfrm>
          <a:off x="1744746" y="3021908"/>
          <a:ext cx="3451291" cy="1052222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КОМПЕТЕНТНОСТНО-ОРИЕНТИРОВАННЫЕ ТЕСТЫ</a:t>
          </a:r>
          <a:endParaRPr lang="ru-RU" sz="2400" kern="1200" dirty="0"/>
        </a:p>
      </dsp:txBody>
      <dsp:txXfrm>
        <a:off x="1744746" y="3021908"/>
        <a:ext cx="3451291" cy="1052222"/>
      </dsp:txXfrm>
    </dsp:sp>
    <dsp:sp modelId="{174ABFA9-DA2B-47C4-9258-3400D8E2344C}">
      <dsp:nvSpPr>
        <dsp:cNvPr id="0" name=""/>
        <dsp:cNvSpPr/>
      </dsp:nvSpPr>
      <dsp:spPr>
        <a:xfrm>
          <a:off x="1744746" y="4337187"/>
          <a:ext cx="3451291" cy="1052222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КЕЙСЫ</a:t>
          </a:r>
          <a:endParaRPr lang="ru-RU" sz="2400" kern="1200" dirty="0"/>
        </a:p>
      </dsp:txBody>
      <dsp:txXfrm>
        <a:off x="1744746" y="4337187"/>
        <a:ext cx="3451291" cy="10522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FD724A-394D-4136-AF45-0D781DAEAEFD}">
      <dsp:nvSpPr>
        <dsp:cNvPr id="0" name=""/>
        <dsp:cNvSpPr/>
      </dsp:nvSpPr>
      <dsp:spPr>
        <a:xfrm>
          <a:off x="729184" y="2896644"/>
          <a:ext cx="477387" cy="909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8693" y="0"/>
              </a:lnTo>
              <a:lnTo>
                <a:pt x="238693" y="909656"/>
              </a:lnTo>
              <a:lnTo>
                <a:pt x="477387" y="9096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42195" y="3325789"/>
        <a:ext cx="51365" cy="51365"/>
      </dsp:txXfrm>
    </dsp:sp>
    <dsp:sp modelId="{1E8960CF-28A5-4974-B3E4-7D42D12A8FC5}">
      <dsp:nvSpPr>
        <dsp:cNvPr id="0" name=""/>
        <dsp:cNvSpPr/>
      </dsp:nvSpPr>
      <dsp:spPr>
        <a:xfrm>
          <a:off x="729184" y="2850924"/>
          <a:ext cx="4773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7387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55943" y="2884709"/>
        <a:ext cx="23869" cy="23869"/>
      </dsp:txXfrm>
    </dsp:sp>
    <dsp:sp modelId="{9FFC6A5F-C536-4634-9CEB-69993656ED64}">
      <dsp:nvSpPr>
        <dsp:cNvPr id="0" name=""/>
        <dsp:cNvSpPr/>
      </dsp:nvSpPr>
      <dsp:spPr>
        <a:xfrm>
          <a:off x="729184" y="1986987"/>
          <a:ext cx="477387" cy="909656"/>
        </a:xfrm>
        <a:custGeom>
          <a:avLst/>
          <a:gdLst/>
          <a:ahLst/>
          <a:cxnLst/>
          <a:rect l="0" t="0" r="0" b="0"/>
          <a:pathLst>
            <a:path>
              <a:moveTo>
                <a:pt x="0" y="909656"/>
              </a:moveTo>
              <a:lnTo>
                <a:pt x="238693" y="909656"/>
              </a:lnTo>
              <a:lnTo>
                <a:pt x="238693" y="0"/>
              </a:lnTo>
              <a:lnTo>
                <a:pt x="47738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42195" y="2416132"/>
        <a:ext cx="51365" cy="51365"/>
      </dsp:txXfrm>
    </dsp:sp>
    <dsp:sp modelId="{478DA3F9-3D3D-45D1-A0AF-2317885501AE}">
      <dsp:nvSpPr>
        <dsp:cNvPr id="0" name=""/>
        <dsp:cNvSpPr/>
      </dsp:nvSpPr>
      <dsp:spPr>
        <a:xfrm rot="16200000">
          <a:off x="-1549744" y="2532781"/>
          <a:ext cx="3830132" cy="727725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/>
              </a:solidFill>
            </a:rPr>
            <a:t>ЭФФЕКТИВНЫЕ МЕТОДЫ И ФОРМЫ </a:t>
          </a:r>
          <a:endParaRPr lang="ru-RU" sz="2600" kern="1200" dirty="0"/>
        </a:p>
      </dsp:txBody>
      <dsp:txXfrm>
        <a:off x="-1549744" y="2532781"/>
        <a:ext cx="3830132" cy="727725"/>
      </dsp:txXfrm>
    </dsp:sp>
    <dsp:sp modelId="{069648D1-2668-4D89-8975-3F50E86BEA1D}">
      <dsp:nvSpPr>
        <dsp:cNvPr id="0" name=""/>
        <dsp:cNvSpPr/>
      </dsp:nvSpPr>
      <dsp:spPr>
        <a:xfrm>
          <a:off x="1206572" y="1623124"/>
          <a:ext cx="2386938" cy="727725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</a:rPr>
            <a:t>ПРОЕКТНЫЕ РАБОТЫ</a:t>
          </a:r>
          <a:endParaRPr lang="ru-RU" sz="1500" b="0" kern="1200" dirty="0"/>
        </a:p>
      </dsp:txBody>
      <dsp:txXfrm>
        <a:off x="1206572" y="1623124"/>
        <a:ext cx="2386938" cy="727725"/>
      </dsp:txXfrm>
    </dsp:sp>
    <dsp:sp modelId="{0B65A738-6ADF-468C-83CD-03162F2B210B}">
      <dsp:nvSpPr>
        <dsp:cNvPr id="0" name=""/>
        <dsp:cNvSpPr/>
      </dsp:nvSpPr>
      <dsp:spPr>
        <a:xfrm>
          <a:off x="1206572" y="2532781"/>
          <a:ext cx="2386938" cy="727725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</a:rPr>
            <a:t>МЕЖДИСЦИПЛИНАРНЫЕ ЭКЗАМЕНЫ</a:t>
          </a:r>
          <a:endParaRPr lang="ru-RU" sz="1500" b="0" kern="1200" dirty="0"/>
        </a:p>
      </dsp:txBody>
      <dsp:txXfrm>
        <a:off x="1206572" y="2532781"/>
        <a:ext cx="2386938" cy="727725"/>
      </dsp:txXfrm>
    </dsp:sp>
    <dsp:sp modelId="{0B8EBF8D-FA97-49D0-97AC-C53FCFD7D036}">
      <dsp:nvSpPr>
        <dsp:cNvPr id="0" name=""/>
        <dsp:cNvSpPr/>
      </dsp:nvSpPr>
      <dsp:spPr>
        <a:xfrm>
          <a:off x="1206572" y="3442437"/>
          <a:ext cx="2386938" cy="727725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</a:rPr>
            <a:t>ПОРТФОЛИО</a:t>
          </a:r>
          <a:endParaRPr lang="ru-RU" sz="1500" b="0" kern="1200" dirty="0"/>
        </a:p>
      </dsp:txBody>
      <dsp:txXfrm>
        <a:off x="1206572" y="3442437"/>
        <a:ext cx="2386938" cy="7277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6EE23-36D9-4E7F-A180-E8DBFAC771BC}">
      <dsp:nvSpPr>
        <dsp:cNvPr id="0" name=""/>
        <dsp:cNvSpPr/>
      </dsp:nvSpPr>
      <dsp:spPr>
        <a:xfrm rot="5400000">
          <a:off x="5459826" y="-1975591"/>
          <a:ext cx="1516187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err="1" smtClean="0"/>
            <a:t>сформированность</a:t>
          </a:r>
          <a:r>
            <a:rPr lang="ru-RU" sz="1900" b="1" kern="1200" dirty="0" smtClean="0"/>
            <a:t> универсальных учебных действий в соответствии с предметным содержанием</a:t>
          </a:r>
          <a:endParaRPr lang="ru-RU" sz="1900" b="1" kern="1200" dirty="0"/>
        </a:p>
      </dsp:txBody>
      <dsp:txXfrm rot="-5400000">
        <a:off x="3291840" y="266409"/>
        <a:ext cx="5778146" cy="1368159"/>
      </dsp:txXfrm>
    </dsp:sp>
    <dsp:sp modelId="{6C707882-530A-4A7C-A887-BA17F620EE8D}">
      <dsp:nvSpPr>
        <dsp:cNvPr id="0" name=""/>
        <dsp:cNvSpPr/>
      </dsp:nvSpPr>
      <dsp:spPr>
        <a:xfrm>
          <a:off x="0" y="2871"/>
          <a:ext cx="3291840" cy="1895234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u="none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ОБЪЕКТ ОЦЕНКИ</a:t>
          </a:r>
          <a:endParaRPr lang="ru-RU" sz="3200" b="1" u="none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92518" y="95389"/>
        <a:ext cx="3106804" cy="1710198"/>
      </dsp:txXfrm>
    </dsp:sp>
    <dsp:sp modelId="{4D8F4C3B-6FE3-4686-9F70-7BC255CFEEA7}">
      <dsp:nvSpPr>
        <dsp:cNvPr id="0" name=""/>
        <dsp:cNvSpPr/>
      </dsp:nvSpPr>
      <dsp:spPr>
        <a:xfrm rot="5400000">
          <a:off x="5459826" y="14404"/>
          <a:ext cx="1516187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способность к решению учебно-познавательных и учебно-практических задач с использованием средств, релевантных содержанию учебных предметов</a:t>
          </a:r>
          <a:endParaRPr lang="ru-RU" sz="1900" b="1" kern="1200" dirty="0"/>
        </a:p>
      </dsp:txBody>
      <dsp:txXfrm rot="-5400000">
        <a:off x="3291840" y="2256404"/>
        <a:ext cx="5778146" cy="1368159"/>
      </dsp:txXfrm>
    </dsp:sp>
    <dsp:sp modelId="{6445173A-0C8D-436B-AAD4-1EDBEEC205AB}">
      <dsp:nvSpPr>
        <dsp:cNvPr id="0" name=""/>
        <dsp:cNvSpPr/>
      </dsp:nvSpPr>
      <dsp:spPr>
        <a:xfrm>
          <a:off x="0" y="1992867"/>
          <a:ext cx="3291840" cy="18952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u="none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ПРЕДМЕТ ОЦЕНКИ </a:t>
          </a:r>
          <a:endParaRPr lang="ru-RU" sz="3200" b="1" u="none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92518" y="2085385"/>
        <a:ext cx="3106804" cy="1710198"/>
      </dsp:txXfrm>
    </dsp:sp>
    <dsp:sp modelId="{A3EF4C8A-E1EE-446F-A93D-0FE8CE238874}">
      <dsp:nvSpPr>
        <dsp:cNvPr id="0" name=""/>
        <dsp:cNvSpPr/>
      </dsp:nvSpPr>
      <dsp:spPr>
        <a:xfrm rot="5400000">
          <a:off x="5459826" y="2004401"/>
          <a:ext cx="1516187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а) внутренняя накопленная оценка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б) итоговая оценка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в) процедуры внешней оценки</a:t>
          </a:r>
          <a:endParaRPr lang="ru-RU" sz="1900" b="1" kern="1200" dirty="0"/>
        </a:p>
      </dsp:txBody>
      <dsp:txXfrm rot="-5400000">
        <a:off x="3291840" y="4246401"/>
        <a:ext cx="5778146" cy="1368159"/>
      </dsp:txXfrm>
    </dsp:sp>
    <dsp:sp modelId="{6607ED65-AF03-477D-926B-4C530F6D41B4}">
      <dsp:nvSpPr>
        <dsp:cNvPr id="0" name=""/>
        <dsp:cNvSpPr/>
      </dsp:nvSpPr>
      <dsp:spPr>
        <a:xfrm>
          <a:off x="0" y="3982863"/>
          <a:ext cx="3291840" cy="18952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u="none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ПРОЦЕДУРЫ ОЦЕНКИ</a:t>
          </a:r>
          <a:endParaRPr lang="ru-RU" sz="3200" b="1" u="none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92518" y="4075381"/>
        <a:ext cx="3106804" cy="17101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6EE23-36D9-4E7F-A180-E8DBFAC771BC}">
      <dsp:nvSpPr>
        <dsp:cNvPr id="0" name=""/>
        <dsp:cNvSpPr/>
      </dsp:nvSpPr>
      <dsp:spPr>
        <a:xfrm rot="5400000">
          <a:off x="5459826" y="-1975591"/>
          <a:ext cx="1516187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СФОРМИРОВАННОСТЬ УНИВЕРСАЛЬНЫХ УЧЕБНЫХ ДЕЙСТВИЙ: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Регулятивных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Коммуникативных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Познавательных</a:t>
          </a:r>
          <a:endParaRPr lang="ru-RU" sz="1400" b="1" kern="1200" dirty="0"/>
        </a:p>
      </dsp:txBody>
      <dsp:txXfrm rot="-5400000">
        <a:off x="3291840" y="266409"/>
        <a:ext cx="5778146" cy="1368159"/>
      </dsp:txXfrm>
    </dsp:sp>
    <dsp:sp modelId="{6C707882-530A-4A7C-A887-BA17F620EE8D}">
      <dsp:nvSpPr>
        <dsp:cNvPr id="0" name=""/>
        <dsp:cNvSpPr/>
      </dsp:nvSpPr>
      <dsp:spPr>
        <a:xfrm>
          <a:off x="0" y="2871"/>
          <a:ext cx="3291840" cy="1895234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u="none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ОБЪЕКТ ОЦЕНКИ</a:t>
          </a:r>
          <a:endParaRPr lang="ru-RU" sz="3200" b="1" u="none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92518" y="95389"/>
        <a:ext cx="3106804" cy="1710198"/>
      </dsp:txXfrm>
    </dsp:sp>
    <dsp:sp modelId="{4D8F4C3B-6FE3-4686-9F70-7BC255CFEEA7}">
      <dsp:nvSpPr>
        <dsp:cNvPr id="0" name=""/>
        <dsp:cNvSpPr/>
      </dsp:nvSpPr>
      <dsp:spPr>
        <a:xfrm rot="5400000">
          <a:off x="5459826" y="14404"/>
          <a:ext cx="1516187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dirty="0" smtClean="0"/>
            <a:t>способность и готовность к освоению систематических знаний, их самостоятельному пополнению, переносу и интеграции;</a:t>
          </a:r>
          <a:endParaRPr lang="ru-RU" sz="1200" b="1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dirty="0" smtClean="0"/>
            <a:t>способность к сотрудничеству и коммуникации;</a:t>
          </a:r>
          <a:endParaRPr lang="ru-RU" sz="1200" b="1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dirty="0" smtClean="0"/>
            <a:t>способность к решению личностно и социально значимых проблем и воплощению найденных решений в практику;</a:t>
          </a:r>
          <a:endParaRPr lang="ru-RU" sz="1200" b="1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dirty="0" smtClean="0"/>
            <a:t>способность и готовность к использованию ИКТ в целях обучения и развития;</a:t>
          </a:r>
          <a:endParaRPr lang="ru-RU" sz="1200" b="1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1" kern="1200" dirty="0" smtClean="0"/>
            <a:t>способность к самоорганизации, </a:t>
          </a:r>
          <a:r>
            <a:rPr lang="ru-RU" sz="1200" b="1" kern="1200" dirty="0" err="1" smtClean="0"/>
            <a:t>саморегуляции</a:t>
          </a:r>
          <a:r>
            <a:rPr lang="ru-RU" sz="1200" b="1" kern="1200" dirty="0" smtClean="0"/>
            <a:t> и рефлексии.</a:t>
          </a:r>
          <a:endParaRPr lang="ru-RU" sz="1200" b="1" kern="1200" dirty="0"/>
        </a:p>
      </dsp:txBody>
      <dsp:txXfrm rot="-5400000">
        <a:off x="3291840" y="2256404"/>
        <a:ext cx="5778146" cy="1368159"/>
      </dsp:txXfrm>
    </dsp:sp>
    <dsp:sp modelId="{6445173A-0C8D-436B-AAD4-1EDBEEC205AB}">
      <dsp:nvSpPr>
        <dsp:cNvPr id="0" name=""/>
        <dsp:cNvSpPr/>
      </dsp:nvSpPr>
      <dsp:spPr>
        <a:xfrm>
          <a:off x="0" y="1992867"/>
          <a:ext cx="3291840" cy="18952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u="none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ПРЕДМЕТ ОЦЕНКИ </a:t>
          </a:r>
          <a:endParaRPr lang="ru-RU" sz="3200" b="1" u="none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92518" y="2085385"/>
        <a:ext cx="3106804" cy="1710198"/>
      </dsp:txXfrm>
    </dsp:sp>
    <dsp:sp modelId="{A3EF4C8A-E1EE-446F-A93D-0FE8CE238874}">
      <dsp:nvSpPr>
        <dsp:cNvPr id="0" name=""/>
        <dsp:cNvSpPr/>
      </dsp:nvSpPr>
      <dsp:spPr>
        <a:xfrm rot="5400000">
          <a:off x="5459826" y="2004401"/>
          <a:ext cx="1516187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а) внутренняя накопленная оценка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б) итоговая оценка: основная процедура – ЗАЩИТА ИНДИВИДУАЛЬНОГО ПРОЕКТА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в) процедуры внешней оценки (МЦКО)</a:t>
          </a:r>
          <a:endParaRPr lang="ru-RU" sz="1400" b="1" kern="1200" dirty="0"/>
        </a:p>
      </dsp:txBody>
      <dsp:txXfrm rot="-5400000">
        <a:off x="3291840" y="4246401"/>
        <a:ext cx="5778146" cy="1368159"/>
      </dsp:txXfrm>
    </dsp:sp>
    <dsp:sp modelId="{6607ED65-AF03-477D-926B-4C530F6D41B4}">
      <dsp:nvSpPr>
        <dsp:cNvPr id="0" name=""/>
        <dsp:cNvSpPr/>
      </dsp:nvSpPr>
      <dsp:spPr>
        <a:xfrm>
          <a:off x="0" y="3982863"/>
          <a:ext cx="3291840" cy="18952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u="none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ПРОЦЕДУРЫ ОЦЕНКИ</a:t>
          </a:r>
          <a:endParaRPr lang="ru-RU" sz="3200" b="1" u="none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92518" y="4075381"/>
        <a:ext cx="3106804" cy="17101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1A991-3296-495E-90CE-B7F558601224}">
      <dsp:nvSpPr>
        <dsp:cNvPr id="0" name=""/>
        <dsp:cNvSpPr/>
      </dsp:nvSpPr>
      <dsp:spPr>
        <a:xfrm>
          <a:off x="0" y="4533447"/>
          <a:ext cx="9144000" cy="743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УРОВЕНЬ ОБРАЗОВАТЕЛЬНЫХ ДОСТИЖЕНИЙ</a:t>
          </a:r>
          <a:endParaRPr lang="ru-RU" sz="2700" b="1" kern="1200" dirty="0"/>
        </a:p>
      </dsp:txBody>
      <dsp:txXfrm>
        <a:off x="0" y="4533447"/>
        <a:ext cx="9144000" cy="743749"/>
      </dsp:txXfrm>
    </dsp:sp>
    <dsp:sp modelId="{9E81A1D5-A567-421E-ADE0-EFFA648E2C95}">
      <dsp:nvSpPr>
        <dsp:cNvPr id="0" name=""/>
        <dsp:cNvSpPr/>
      </dsp:nvSpPr>
      <dsp:spPr>
        <a:xfrm rot="10800000">
          <a:off x="0" y="3400716"/>
          <a:ext cx="9144000" cy="1143887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ИНТЕРПРЕТАЦИЯ РЕЙТИНГОВОГО БАЛЛА</a:t>
          </a:r>
          <a:endParaRPr lang="ru-RU" sz="2700" b="1" kern="1200" dirty="0"/>
        </a:p>
      </dsp:txBody>
      <dsp:txXfrm rot="10800000">
        <a:off x="0" y="3400716"/>
        <a:ext cx="9144000" cy="743263"/>
      </dsp:txXfrm>
    </dsp:sp>
    <dsp:sp modelId="{463AFF90-9E67-4555-A2CE-0CB82DDB2201}">
      <dsp:nvSpPr>
        <dsp:cNvPr id="0" name=""/>
        <dsp:cNvSpPr/>
      </dsp:nvSpPr>
      <dsp:spPr>
        <a:xfrm rot="10800000">
          <a:off x="0" y="2267985"/>
          <a:ext cx="9144000" cy="1143887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ВЫЧИСЛЕНИЕ РЕЙТИНГА</a:t>
          </a:r>
          <a:endParaRPr lang="ru-RU" sz="2700" b="1" kern="1200" dirty="0"/>
        </a:p>
      </dsp:txBody>
      <dsp:txXfrm rot="10800000">
        <a:off x="0" y="2267985"/>
        <a:ext cx="9144000" cy="743263"/>
      </dsp:txXfrm>
    </dsp:sp>
    <dsp:sp modelId="{F7CDC38F-623F-495C-B0A2-F2E155CA344F}">
      <dsp:nvSpPr>
        <dsp:cNvPr id="0" name=""/>
        <dsp:cNvSpPr/>
      </dsp:nvSpPr>
      <dsp:spPr>
        <a:xfrm rot="10800000">
          <a:off x="0" y="1135254"/>
          <a:ext cx="9144000" cy="1143887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НАКОПИТЕЛЬНАЯ СИСТЕМА УЧЕТА РЕЗУЛЬТАТОВ</a:t>
          </a:r>
          <a:endParaRPr lang="ru-RU" sz="2700" b="1" kern="1200" dirty="0"/>
        </a:p>
      </dsp:txBody>
      <dsp:txXfrm rot="10800000">
        <a:off x="0" y="1135254"/>
        <a:ext cx="9144000" cy="743263"/>
      </dsp:txXfrm>
    </dsp:sp>
    <dsp:sp modelId="{FA9F1915-83A9-47B6-B879-E643B2D8BD4C}">
      <dsp:nvSpPr>
        <dsp:cNvPr id="0" name=""/>
        <dsp:cNvSpPr/>
      </dsp:nvSpPr>
      <dsp:spPr>
        <a:xfrm rot="10800000">
          <a:off x="0" y="2523"/>
          <a:ext cx="9144000" cy="1143887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ИНСТРУМЕНТАРИЙ ИЗМЕРЕНИЯ И ОЦЕНИВАНИЯ</a:t>
          </a:r>
          <a:endParaRPr lang="ru-RU" sz="2700" b="1" kern="1200" dirty="0"/>
        </a:p>
      </dsp:txBody>
      <dsp:txXfrm rot="10800000">
        <a:off x="0" y="2523"/>
        <a:ext cx="9144000" cy="743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628036B-BA37-4CC9-8AB8-3C3486B6E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30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9A790-A3B8-4962-B21F-ED783086D6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2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992E6F-2EA4-4085-BB1F-3CDB777A4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992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C7137-F242-4828-AD66-67BF55F3A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159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036D8-9AF8-44C0-B3A5-34031A3DB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6075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D108F2-7305-4D20-BE5E-96A4DD525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7257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92B19-4A6D-42B4-8E14-E39B40C27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7817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C68C1-1919-458B-B019-596132F96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942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E84D-C2BA-493E-9A26-1012AB7EC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3013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B8FC3-42CE-4F54-9BF4-775626E4E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6736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BB002-F49D-4EE4-9606-F1998918B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0245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2DBFA-8980-419D-9CD3-F0C11B763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3614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84A54-DE61-4114-B518-9072CE498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9741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EA431-06EB-4F79-A774-3E110A150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71371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300A9-5470-4952-A2C9-BFEA231DC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7853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C3A4D-B4DB-4712-9DEC-2D01FC45D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4080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96727-0574-4A70-873A-915340C05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7720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A6C23-91BB-436A-B470-39E4AF0A6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111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28B39-A4D6-4149-99B1-5C8BD6DCF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6249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FDD16-7E69-403F-A195-098D27BDF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763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899DA-EB51-4912-889B-62BA1742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6386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FD53D-4BD1-4F4B-B80B-669AEB670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9808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BCAA6-34EE-41CB-9615-08DC72874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327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462DB-19A6-4235-84B7-7B04D4888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473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541C529-768E-41DB-8A4F-BA806B8A6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CF070A9-325B-42E1-9475-1480B5579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79" y="0"/>
            <a:ext cx="8392440" cy="4058433"/>
          </a:xfrm>
        </p:spPr>
        <p:txBody>
          <a:bodyPr/>
          <a:lstStyle/>
          <a:p>
            <a:pPr algn="ctr"/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Разработка контрольно-измерительных материалов для оценивания планируемых результатов в соответствии с ФГОС</a:t>
            </a:r>
            <a:endParaRPr lang="ru-RU" altLang="ru-RU" sz="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5791201"/>
            <a:ext cx="6442075" cy="816279"/>
          </a:xfrm>
        </p:spPr>
        <p:txBody>
          <a:bodyPr/>
          <a:lstStyle/>
          <a:p>
            <a:r>
              <a:rPr lang="ru-RU" altLang="ru-RU" dirty="0" err="1"/>
              <a:t>Абрамкина</a:t>
            </a:r>
            <a:r>
              <a:rPr lang="ru-RU" altLang="ru-RU" dirty="0"/>
              <a:t> Л.М., ГБОУ гимназия № </a:t>
            </a:r>
            <a:r>
              <a:rPr lang="ru-RU" altLang="ru-RU" dirty="0" smtClean="0"/>
              <a:t>1522</a:t>
            </a:r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65022"/>
          </a:xfrm>
        </p:spPr>
        <p:txBody>
          <a:bodyPr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ПРИМЕРЫ ЗАДАНИЙ 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613" y="1600200"/>
            <a:ext cx="8226425" cy="4900808"/>
          </a:xfrm>
        </p:spPr>
        <p:txBody>
          <a:bodyPr/>
          <a:lstStyle/>
          <a:p>
            <a:r>
              <a:rPr lang="ru-RU" sz="2800" dirty="0" smtClean="0"/>
              <a:t>Примеры заданий можно посмотреть в статье </a:t>
            </a:r>
            <a:r>
              <a:rPr lang="ru-RU" sz="2800" b="1" i="1" dirty="0">
                <a:latin typeface="Times New Roman"/>
                <a:ea typeface="Times New Roman"/>
              </a:rPr>
              <a:t>Мещерякова Л.М., </a:t>
            </a:r>
            <a:r>
              <a:rPr lang="ru-RU" sz="2800" b="1" i="1" dirty="0" err="1">
                <a:latin typeface="Times New Roman"/>
                <a:ea typeface="Times New Roman"/>
              </a:rPr>
              <a:t>Абрамкина</a:t>
            </a:r>
            <a:r>
              <a:rPr lang="ru-RU" sz="2800" b="1" i="1" dirty="0">
                <a:latin typeface="Times New Roman"/>
                <a:ea typeface="Times New Roman"/>
              </a:rPr>
              <a:t> Л.М., Иванцова Я.И.</a:t>
            </a:r>
            <a:r>
              <a:rPr lang="ru-RU" sz="2800" i="1" dirty="0">
                <a:latin typeface="Times New Roman"/>
                <a:ea typeface="Times New Roman"/>
              </a:rPr>
              <a:t> Контрольные работы по химии в условиях реализации идей новых стандартов образования.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– Актуальные проблемы химического образования: </a:t>
            </a:r>
            <a:r>
              <a:rPr lang="en-US" sz="2800" dirty="0">
                <a:latin typeface="Times New Roman"/>
                <a:ea typeface="Times New Roman"/>
              </a:rPr>
              <a:t>V</a:t>
            </a:r>
            <a:r>
              <a:rPr lang="ru-RU" sz="2800" dirty="0">
                <a:latin typeface="Times New Roman"/>
                <a:ea typeface="Times New Roman"/>
              </a:rPr>
              <a:t> Всероссийская научно-методическая конференция с международным участием; Москва, 11-12 апреля 2014 года. Сборник материалов. – М.: ИМИР, 2014. – 240 с. – с. 138-140.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8140350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13984"/>
          </a:xfrm>
        </p:spPr>
        <p:txBody>
          <a:bodyPr/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БЛОКИ МЕТАПРЕДМЕТНЫХ УМЕНИЙ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453625"/>
              </p:ext>
            </p:extLst>
          </p:nvPr>
        </p:nvGraphicFramePr>
        <p:xfrm>
          <a:off x="1" y="764088"/>
          <a:ext cx="9144000" cy="6093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2503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0729"/>
            <a:ext cx="9143999" cy="977030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КАРТА ДИАГНОСТИКИ РАЗВИТИЯ МЕТАПРЕДМЕТНЫХ УМЕНИЙ УЧАЩИХСЯ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594139"/>
              </p:ext>
            </p:extLst>
          </p:nvPr>
        </p:nvGraphicFramePr>
        <p:xfrm>
          <a:off x="87313" y="1753643"/>
          <a:ext cx="9056691" cy="51043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3701"/>
                <a:gridCol w="676405"/>
                <a:gridCol w="738791"/>
                <a:gridCol w="1006299"/>
                <a:gridCol w="1006299"/>
                <a:gridCol w="1006299"/>
                <a:gridCol w="1006299"/>
                <a:gridCol w="1006299"/>
                <a:gridCol w="1006299"/>
              </a:tblGrid>
              <a:tr h="1685841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Ф.и</a:t>
                      </a:r>
                      <a:r>
                        <a:rPr lang="ru-RU" dirty="0" smtClean="0"/>
                        <a:t>. учащегося</a:t>
                      </a:r>
                      <a:endParaRPr lang="ru-RU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работать с разными видами информации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совершать универсальные логические действия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370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</a:tr>
              <a:tr h="683703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Иванов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3703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Петрова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3703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Сидоров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370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3834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759"/>
            <a:ext cx="9144000" cy="686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4995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14192"/>
          </a:xfrm>
        </p:spPr>
        <p:txBody>
          <a:bodyPr>
            <a:norm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 ПРИМЕРНОЙ ООП ОУ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17653142"/>
              </p:ext>
            </p:extLst>
          </p:nvPr>
        </p:nvGraphicFramePr>
        <p:xfrm>
          <a:off x="0" y="926927"/>
          <a:ext cx="9144000" cy="5931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478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340285"/>
          </a:xfrm>
        </p:spPr>
        <p:txBody>
          <a:bodyPr>
            <a:norm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 ПОСТАНОВЛЕНИЯ </a:t>
            </a:r>
            <a:b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СНК ОТ 10.01.1944 №18  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90389"/>
            <a:ext cx="9143999" cy="5467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427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215025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ГОСУДАРСТВЕННАЯ ИТОГОВАЯ АТТЕСТАЦИЯ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5364" y="1553226"/>
            <a:ext cx="4521896" cy="1653319"/>
          </a:xfrm>
        </p:spPr>
        <p:txBody>
          <a:bodyPr/>
          <a:lstStyle/>
          <a:p>
            <a:r>
              <a:rPr lang="ru-RU" sz="2000" dirty="0" smtClean="0"/>
              <a:t>Приказ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№ 1394 от 25.12.13 «Об утверждении порядка проведения ГИА по образовательным </a:t>
            </a:r>
            <a:r>
              <a:rPr lang="ru-RU" sz="2000" dirty="0"/>
              <a:t>программам </a:t>
            </a:r>
            <a:r>
              <a:rPr lang="ru-RU" sz="2000" dirty="0" smtClean="0"/>
              <a:t>основного общего </a:t>
            </a:r>
            <a:r>
              <a:rPr lang="ru-RU" sz="2000" dirty="0"/>
              <a:t>образования»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12734" y="3594720"/>
            <a:ext cx="3757808" cy="2680820"/>
          </a:xfrm>
        </p:spPr>
        <p:txBody>
          <a:bodyPr/>
          <a:lstStyle/>
          <a:p>
            <a:r>
              <a:rPr lang="ru-RU" dirty="0" smtClean="0"/>
              <a:t>52. Полученные результаты в первичных баллах РЦОИ переводит в </a:t>
            </a:r>
            <a:r>
              <a:rPr lang="ru-RU" b="1" dirty="0" smtClean="0"/>
              <a:t>пятибалльную </a:t>
            </a:r>
            <a:r>
              <a:rPr lang="ru-RU" dirty="0" smtClean="0"/>
              <a:t>систему оценивания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897677" y="1553226"/>
            <a:ext cx="4246323" cy="1628383"/>
          </a:xfrm>
        </p:spPr>
        <p:txBody>
          <a:bodyPr/>
          <a:lstStyle/>
          <a:p>
            <a:r>
              <a:rPr lang="ru-RU" sz="2000" dirty="0"/>
              <a:t>Приказ </a:t>
            </a:r>
            <a:r>
              <a:rPr lang="ru-RU" sz="2000" dirty="0" err="1"/>
              <a:t>Минобрнауки</a:t>
            </a:r>
            <a:r>
              <a:rPr lang="ru-RU" sz="2000" dirty="0"/>
              <a:t> № </a:t>
            </a:r>
            <a:r>
              <a:rPr lang="ru-RU" sz="2000" dirty="0" smtClean="0"/>
              <a:t>1400 </a:t>
            </a:r>
            <a:r>
              <a:rPr lang="ru-RU" sz="2000" dirty="0"/>
              <a:t>от </a:t>
            </a:r>
            <a:r>
              <a:rPr lang="ru-RU" sz="2000" dirty="0" smtClean="0"/>
              <a:t>26.12.13 </a:t>
            </a:r>
            <a:r>
              <a:rPr lang="ru-RU" sz="2000" dirty="0"/>
              <a:t>«Об утверждении порядка проведения ГИА по образовательным программам </a:t>
            </a:r>
            <a:r>
              <a:rPr lang="ru-RU" sz="2000" dirty="0" smtClean="0"/>
              <a:t>среднего общего образования»</a:t>
            </a:r>
            <a:endParaRPr lang="ru-RU" sz="20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107204" y="3409977"/>
            <a:ext cx="3911536" cy="3241344"/>
          </a:xfrm>
        </p:spPr>
        <p:txBody>
          <a:bodyPr/>
          <a:lstStyle/>
          <a:p>
            <a:r>
              <a:rPr lang="ru-RU" dirty="0"/>
              <a:t>52. </a:t>
            </a:r>
            <a:r>
              <a:rPr lang="ru-RU" dirty="0" smtClean="0"/>
              <a:t>При проведении ГИА в форме ЕГЭ используется </a:t>
            </a:r>
            <a:r>
              <a:rPr lang="ru-RU" b="1" dirty="0" err="1" smtClean="0"/>
              <a:t>стобалльная</a:t>
            </a:r>
            <a:r>
              <a:rPr lang="ru-RU" dirty="0" smtClean="0"/>
              <a:t> система оценки, в форме ГВЭ – </a:t>
            </a:r>
            <a:r>
              <a:rPr lang="ru-RU" b="1" dirty="0" smtClean="0"/>
              <a:t>пятибалльная </a:t>
            </a:r>
            <a:r>
              <a:rPr lang="ru-RU" dirty="0" smtClean="0"/>
              <a:t>система оценки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808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0566391"/>
              </p:ext>
            </p:extLst>
          </p:nvPr>
        </p:nvGraphicFramePr>
        <p:xfrm>
          <a:off x="125260" y="175364"/>
          <a:ext cx="4367365" cy="5950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3344394"/>
              </p:ext>
            </p:extLst>
          </p:nvPr>
        </p:nvGraphicFramePr>
        <p:xfrm>
          <a:off x="4645025" y="125260"/>
          <a:ext cx="4361189" cy="6000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476924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ЛИТЕРАТУРА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12942" y="475990"/>
            <a:ext cx="8780745" cy="618785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</a:rPr>
              <a:t>Примерная основная программа образовательного учреждения. Основная школа / [сост. Е.С. Савинов]. – М.: Просвещение, 2011. – 342 с. – (Стандарты второго поколения</a:t>
            </a:r>
            <a:r>
              <a:rPr lang="ru-RU" dirty="0" smtClean="0">
                <a:latin typeface="Times New Roman"/>
                <a:ea typeface="Times New Roman"/>
              </a:rPr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</a:rPr>
              <a:t>Федеральный государственный образовательный стандарт основного общего образования / М-во образования и науки РФ. – М.: Просвещение, 2011. – 48 с. – (Стандарты второго поколения</a:t>
            </a:r>
            <a:r>
              <a:rPr lang="ru-RU" dirty="0" smtClean="0">
                <a:latin typeface="Times New Roman"/>
                <a:ea typeface="Calibri"/>
              </a:rPr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</a:rPr>
              <a:t>Формирование универсальных учебных действий в основной школе: от действия к мысли. Система заданий: пособие для учителя / [А.Г. </a:t>
            </a:r>
            <a:r>
              <a:rPr lang="ru-RU" dirty="0" err="1">
                <a:latin typeface="Times New Roman"/>
                <a:ea typeface="Times New Roman"/>
              </a:rPr>
              <a:t>Асмолов</a:t>
            </a:r>
            <a:r>
              <a:rPr lang="ru-RU" dirty="0">
                <a:latin typeface="Times New Roman"/>
                <a:ea typeface="Times New Roman"/>
              </a:rPr>
              <a:t>, Г.В. </a:t>
            </a:r>
            <a:r>
              <a:rPr lang="ru-RU" dirty="0" err="1">
                <a:latin typeface="Times New Roman"/>
                <a:ea typeface="Times New Roman"/>
              </a:rPr>
              <a:t>Бурменская</a:t>
            </a:r>
            <a:r>
              <a:rPr lang="ru-RU" dirty="0">
                <a:latin typeface="Times New Roman"/>
                <a:ea typeface="Times New Roman"/>
              </a:rPr>
              <a:t>, И.А. Володарская и др.]; под ред. А.Г. </a:t>
            </a:r>
            <a:r>
              <a:rPr lang="ru-RU" dirty="0" err="1">
                <a:latin typeface="Times New Roman"/>
                <a:ea typeface="Times New Roman"/>
              </a:rPr>
              <a:t>Асмолова</a:t>
            </a:r>
            <a:r>
              <a:rPr lang="ru-RU" dirty="0">
                <a:latin typeface="Times New Roman"/>
                <a:ea typeface="Times New Roman"/>
              </a:rPr>
              <a:t>. – 2-е изд. – М.: Просвещение, 2011. – 159 с. </a:t>
            </a:r>
            <a:endParaRPr lang="ru-RU" dirty="0" smtClean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Times New Roman"/>
                <a:ea typeface="Times New Roman"/>
              </a:rPr>
              <a:t>Фундаментальное </a:t>
            </a:r>
            <a:r>
              <a:rPr lang="ru-RU" dirty="0">
                <a:latin typeface="Times New Roman"/>
                <a:ea typeface="Times New Roman"/>
              </a:rPr>
              <a:t>ядро содержания общего образования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– М.: Просвещение, 2011. –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60 с.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–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(Стандарты второго поколения).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76987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9036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СТАНДАРТ ВТОРОГО ПОКОЛЕНИЯ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499454"/>
              </p:ext>
            </p:extLst>
          </p:nvPr>
        </p:nvGraphicFramePr>
        <p:xfrm>
          <a:off x="112734" y="839245"/>
          <a:ext cx="9031266" cy="6018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1473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8932"/>
          </a:xfrm>
        </p:spPr>
        <p:txBody>
          <a:bodyPr>
            <a:normAutofit/>
          </a:bodyPr>
          <a:lstStyle/>
          <a:p>
            <a:pPr algn="ctr"/>
            <a:r>
              <a:rPr lang="ru-RU" sz="3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ОЦЕНКА </a:t>
            </a:r>
            <a:r>
              <a:rPr lang="ru-RU" sz="3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ПЛАНИРУЕМЫХ </a:t>
            </a:r>
            <a:r>
              <a:rPr lang="ru-RU" sz="3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РЕЗУЛЬТАТОВ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17017440"/>
              </p:ext>
            </p:extLst>
          </p:nvPr>
        </p:nvGraphicFramePr>
        <p:xfrm>
          <a:off x="0" y="839244"/>
          <a:ext cx="9144000" cy="6018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8193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01666"/>
          </a:xfrm>
        </p:spPr>
        <p:txBody>
          <a:bodyPr/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ФГОС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62368961"/>
              </p:ext>
            </p:extLst>
          </p:nvPr>
        </p:nvGraphicFramePr>
        <p:xfrm>
          <a:off x="0" y="914400"/>
          <a:ext cx="9144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566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40077"/>
          </a:xfrm>
        </p:spPr>
        <p:txBody>
          <a:bodyPr/>
          <a:lstStyle/>
          <a:p>
            <a:pPr algn="ctr"/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ОЦЕНКА В СООТВЕТСТВИИ С НОВЫМ ФГОС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078461"/>
              </p:ext>
            </p:extLst>
          </p:nvPr>
        </p:nvGraphicFramePr>
        <p:xfrm>
          <a:off x="125413" y="1227138"/>
          <a:ext cx="8880475" cy="489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0229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7030"/>
          </a:xfrm>
        </p:spPr>
        <p:txBody>
          <a:bodyPr>
            <a:noAutofit/>
          </a:bodyPr>
          <a:lstStyle/>
          <a:p>
            <a:pPr algn="ctr"/>
            <a:r>
              <a:rPr lang="ru-RU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ФОРМЫ, МЕТОДЫ И СРЕДСТВА ОЦЕНКИ РЕЗУЛЬТАТОВ ФГОС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812981328"/>
              </p:ext>
            </p:extLst>
          </p:nvPr>
        </p:nvGraphicFramePr>
        <p:xfrm>
          <a:off x="100208" y="1077239"/>
          <a:ext cx="5198302" cy="5780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95723058"/>
              </p:ext>
            </p:extLst>
          </p:nvPr>
        </p:nvGraphicFramePr>
        <p:xfrm>
          <a:off x="5549030" y="1064713"/>
          <a:ext cx="3594970" cy="5793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74792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76614"/>
          </a:xfrm>
        </p:spPr>
        <p:txBody>
          <a:bodyPr>
            <a:noAutofit/>
          </a:bodyPr>
          <a:lstStyle/>
          <a:p>
            <a:pPr algn="ctr"/>
            <a:r>
              <a:rPr lang="ru-RU" sz="3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ОЦЕНКА ПРЕДМЕНТНЫХ РЕЗУЛЬТАТОВ</a:t>
            </a:r>
            <a:endParaRPr lang="ru-RU" sz="3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70131158"/>
              </p:ext>
            </p:extLst>
          </p:nvPr>
        </p:nvGraphicFramePr>
        <p:xfrm>
          <a:off x="0" y="977031"/>
          <a:ext cx="9144000" cy="5880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5754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76614"/>
          </a:xfrm>
        </p:spPr>
        <p:txBody>
          <a:bodyPr>
            <a:noAutofit/>
          </a:bodyPr>
          <a:lstStyle/>
          <a:p>
            <a:pPr algn="ctr"/>
            <a:r>
              <a:rPr lang="ru-RU" sz="3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ОЦЕНКА МЕТАПРЕДМЕНТНЫХ РЕЗУЛЬТАТОВ</a:t>
            </a:r>
            <a:endParaRPr lang="ru-RU" sz="3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65432861"/>
              </p:ext>
            </p:extLst>
          </p:nvPr>
        </p:nvGraphicFramePr>
        <p:xfrm>
          <a:off x="0" y="977031"/>
          <a:ext cx="9144000" cy="5880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406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8279"/>
          </a:xfrm>
        </p:spPr>
        <p:txBody>
          <a:bodyPr>
            <a:noAutofit/>
          </a:bodyPr>
          <a:lstStyle/>
          <a:p>
            <a:pPr algn="ctr"/>
            <a:r>
              <a:rPr lang="ru-RU" sz="3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МОДЕЛЬ ИЗМЕРЕНИЯ УРОВНЯ ОБРАЗОВАТЕЛЬНЫХ ДОСТИЖЕНИЙ ОБУЧАЮЩИХСЯ</a:t>
            </a:r>
            <a:endParaRPr lang="ru-RU" sz="3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89872011"/>
              </p:ext>
            </p:extLst>
          </p:nvPr>
        </p:nvGraphicFramePr>
        <p:xfrm>
          <a:off x="0" y="1578279"/>
          <a:ext cx="9144000" cy="527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7433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biel z ozdobnikiem">
  <a:themeElements>
    <a:clrScheme name="Default Design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biel z ozdobnikiem</Template>
  <TotalTime>297</TotalTime>
  <Words>844</Words>
  <Application>Microsoft Office PowerPoint</Application>
  <PresentationFormat>Экран (4:3)</PresentationFormat>
  <Paragraphs>123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biel z ozdobnikiem</vt:lpstr>
      <vt:lpstr>1_Default Design</vt:lpstr>
      <vt:lpstr>Разработка контрольно-измерительных материалов для оценивания планируемых результатов в соответствии с ФГОС</vt:lpstr>
      <vt:lpstr>СТАНДАРТ ВТОРОГО ПОКОЛЕНИЯ</vt:lpstr>
      <vt:lpstr>ОЦЕНКА ПЛАНИРУЕМЫХ РЕЗУЛЬТАТОВ</vt:lpstr>
      <vt:lpstr>ТРЕБОВАНИЯ ФГОС</vt:lpstr>
      <vt:lpstr>ОЦЕНКА В СООТВЕТСТВИИ С НОВЫМ ФГОС</vt:lpstr>
      <vt:lpstr>ФОРМЫ, МЕТОДЫ И СРЕДСТВА ОЦЕНКИ РЕЗУЛЬТАТОВ ФГОС</vt:lpstr>
      <vt:lpstr>ОЦЕНКА ПРЕДМЕНТНЫХ РЕЗУЛЬТАТОВ</vt:lpstr>
      <vt:lpstr>ОЦЕНКА МЕТАПРЕДМЕНТНЫХ РЕЗУЛЬТАТОВ</vt:lpstr>
      <vt:lpstr>МОДЕЛЬ ИЗМЕРЕНИЯ УРОВНЯ ОБРАЗОВАТЕЛЬНЫХ ДОСТИЖЕНИЙ ОБУЧАЮЩИХСЯ</vt:lpstr>
      <vt:lpstr>ПРИМЕРЫ ЗАДАНИЙ </vt:lpstr>
      <vt:lpstr>БЛОКИ МЕТАПРЕДМЕТНЫХ УМЕНИЙ</vt:lpstr>
      <vt:lpstr>КАРТА ДИАГНОСТИКИ РАЗВИТИЯ МЕТАПРЕДМЕТНЫХ УМЕНИЙ УЧАЩИХСЯ</vt:lpstr>
      <vt:lpstr>Презентация PowerPoint</vt:lpstr>
      <vt:lpstr>ИЗ ПРИМЕРНОЙ ООП ОУ</vt:lpstr>
      <vt:lpstr>ИЗ ПОСТАНОВЛЕНИЯ  СНК ОТ 10.01.1944 №18  </vt:lpstr>
      <vt:lpstr>ГОСУДАРСТВЕННАЯ ИТОГОВАЯ АТТЕСТАЦИЯ</vt:lpstr>
      <vt:lpstr>Презентация PowerPoint</vt:lpstr>
      <vt:lpstr>ЛИТЕРАТУРА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qwerty</dc:creator>
  <cp:lastModifiedBy>user</cp:lastModifiedBy>
  <cp:revision>21</cp:revision>
  <dcterms:created xsi:type="dcterms:W3CDTF">2012-12-02T08:48:13Z</dcterms:created>
  <dcterms:modified xsi:type="dcterms:W3CDTF">2014-04-20T21:46:57Z</dcterms:modified>
</cp:coreProperties>
</file>