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22"/>
  </p:notesMasterIdLst>
  <p:sldIdLst>
    <p:sldId id="256" r:id="rId2"/>
    <p:sldId id="260" r:id="rId3"/>
    <p:sldId id="266" r:id="rId4"/>
    <p:sldId id="267" r:id="rId5"/>
    <p:sldId id="275" r:id="rId6"/>
    <p:sldId id="276" r:id="rId7"/>
    <p:sldId id="274" r:id="rId8"/>
    <p:sldId id="261" r:id="rId9"/>
    <p:sldId id="257" r:id="rId10"/>
    <p:sldId id="258" r:id="rId11"/>
    <p:sldId id="271" r:id="rId12"/>
    <p:sldId id="263" r:id="rId13"/>
    <p:sldId id="264" r:id="rId14"/>
    <p:sldId id="265" r:id="rId15"/>
    <p:sldId id="270" r:id="rId16"/>
    <p:sldId id="269" r:id="rId17"/>
    <p:sldId id="268" r:id="rId18"/>
    <p:sldId id="272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6673A-DBBD-4147-8A8D-C24D77566FDF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5F2959-8EC5-495A-9001-9C3CBBFA13BA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b="1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ФГОС</a:t>
          </a:r>
          <a:endParaRPr lang="ru-RU" b="1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2203497-536B-44DA-AB20-231DFFDAF283}" type="parTrans" cxnId="{2384A0DD-228A-4C07-9F09-5E12A7062335}">
      <dgm:prSet/>
      <dgm:spPr/>
      <dgm:t>
        <a:bodyPr/>
        <a:lstStyle/>
        <a:p>
          <a:endParaRPr lang="ru-RU"/>
        </a:p>
      </dgm:t>
    </dgm:pt>
    <dgm:pt modelId="{1CBCC9CE-7BF7-46BB-8F4D-1B6860B32B80}" type="sibTrans" cxnId="{2384A0DD-228A-4C07-9F09-5E12A7062335}">
      <dgm:prSet/>
      <dgm:spPr/>
      <dgm:t>
        <a:bodyPr/>
        <a:lstStyle/>
        <a:p>
          <a:endParaRPr lang="ru-RU"/>
        </a:p>
      </dgm:t>
    </dgm:pt>
    <dgm:pt modelId="{C1B07CBD-977D-4AB6-9755-04A5B87DED9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ЛИЧНОСТЫЕ РЕЗУЛЬТАТЫ</a:t>
          </a:r>
          <a:endParaRPr lang="ru-RU" b="1" dirty="0">
            <a:solidFill>
              <a:schemeClr val="tx1"/>
            </a:solidFill>
          </a:endParaRPr>
        </a:p>
      </dgm:t>
    </dgm:pt>
    <dgm:pt modelId="{6C1EB9F1-025B-460C-AB1D-B124A8B56D47}" type="parTrans" cxnId="{15BC7B15-92C6-421E-AF2E-35A6D2F84BB8}">
      <dgm:prSet/>
      <dgm:spPr/>
      <dgm:t>
        <a:bodyPr/>
        <a:lstStyle/>
        <a:p>
          <a:endParaRPr lang="ru-RU"/>
        </a:p>
      </dgm:t>
    </dgm:pt>
    <dgm:pt modelId="{EF707E82-8C9A-46BF-9D0F-55268222D0CC}" type="sibTrans" cxnId="{15BC7B15-92C6-421E-AF2E-35A6D2F84BB8}">
      <dgm:prSet/>
      <dgm:spPr/>
      <dgm:t>
        <a:bodyPr/>
        <a:lstStyle/>
        <a:p>
          <a:endParaRPr lang="ru-RU"/>
        </a:p>
      </dgm:t>
    </dgm:pt>
    <dgm:pt modelId="{EA47FA7B-C641-4B3B-9086-5EE10AAAF9E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МЕТАПРЕДМЕТНЫЕ РЕЗУЛЬТАТЫ</a:t>
          </a:r>
          <a:endParaRPr lang="ru-RU" b="1" dirty="0">
            <a:solidFill>
              <a:schemeClr val="tx1"/>
            </a:solidFill>
          </a:endParaRPr>
        </a:p>
      </dgm:t>
    </dgm:pt>
    <dgm:pt modelId="{3C3E2578-D193-4E7B-BFD2-4DF0139F4594}" type="parTrans" cxnId="{B72DEC67-619E-4B23-8B0D-04AD8B3B05FC}">
      <dgm:prSet/>
      <dgm:spPr/>
      <dgm:t>
        <a:bodyPr/>
        <a:lstStyle/>
        <a:p>
          <a:endParaRPr lang="ru-RU"/>
        </a:p>
      </dgm:t>
    </dgm:pt>
    <dgm:pt modelId="{9FD2C037-4294-4467-BF50-9ADE7D5BF0AD}" type="sibTrans" cxnId="{B72DEC67-619E-4B23-8B0D-04AD8B3B05FC}">
      <dgm:prSet/>
      <dgm:spPr/>
      <dgm:t>
        <a:bodyPr/>
        <a:lstStyle/>
        <a:p>
          <a:endParaRPr lang="ru-RU"/>
        </a:p>
      </dgm:t>
    </dgm:pt>
    <dgm:pt modelId="{C751F5A9-57E0-4178-9031-22E52114BC68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b="1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СИСТЕМНО-ДЕЯТЕЛЬНОСТНЫЙ ПОДХОД</a:t>
          </a:r>
          <a:endParaRPr lang="ru-RU" b="1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6C8FBAB-3258-4B14-8839-E820BA6CC285}" type="parTrans" cxnId="{B3CF9715-7A82-4958-9426-D9A5A55C3A4F}">
      <dgm:prSet/>
      <dgm:spPr/>
      <dgm:t>
        <a:bodyPr/>
        <a:lstStyle/>
        <a:p>
          <a:endParaRPr lang="ru-RU"/>
        </a:p>
      </dgm:t>
    </dgm:pt>
    <dgm:pt modelId="{0D2C4951-B8B4-4298-979B-8B935E418B68}" type="sibTrans" cxnId="{B3CF9715-7A82-4958-9426-D9A5A55C3A4F}">
      <dgm:prSet/>
      <dgm:spPr/>
      <dgm:t>
        <a:bodyPr/>
        <a:lstStyle/>
        <a:p>
          <a:endParaRPr lang="ru-RU"/>
        </a:p>
      </dgm:t>
    </dgm:pt>
    <dgm:pt modelId="{F7F466BD-E17E-4756-91C7-FA3B3B6D65FF}">
      <dgm:prSet phldrT="[Текст]"/>
      <dgm:spPr/>
      <dgm:t>
        <a:bodyPr/>
        <a:lstStyle/>
        <a:p>
          <a:pPr algn="just"/>
          <a:r>
            <a:rPr lang="ru-RU" b="1" i="0" dirty="0" smtClean="0"/>
            <a:t>Главный результат образования </a:t>
          </a:r>
          <a:r>
            <a:rPr lang="ru-RU" b="0" i="0" dirty="0" smtClean="0"/>
            <a:t>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</a:t>
          </a:r>
          <a:endParaRPr lang="ru-RU" dirty="0"/>
        </a:p>
      </dgm:t>
    </dgm:pt>
    <dgm:pt modelId="{F4198F29-569E-491B-BB68-030C65ECF996}" type="parTrans" cxnId="{E90C87D9-D8CD-4E01-98C1-08AF44D8DDCA}">
      <dgm:prSet/>
      <dgm:spPr/>
      <dgm:t>
        <a:bodyPr/>
        <a:lstStyle/>
        <a:p>
          <a:endParaRPr lang="ru-RU"/>
        </a:p>
      </dgm:t>
    </dgm:pt>
    <dgm:pt modelId="{B9AA39AF-4CAD-4C11-998D-AB84B7F3C6D6}" type="sibTrans" cxnId="{E90C87D9-D8CD-4E01-98C1-08AF44D8DDCA}">
      <dgm:prSet/>
      <dgm:spPr/>
      <dgm:t>
        <a:bodyPr/>
        <a:lstStyle/>
        <a:p>
          <a:endParaRPr lang="ru-RU"/>
        </a:p>
      </dgm:t>
    </dgm:pt>
    <dgm:pt modelId="{5C06C6C5-8BBA-4810-AE4A-86774DE39BC5}">
      <dgm:prSet phldrT="[Текст]"/>
      <dgm:spPr/>
      <dgm:t>
        <a:bodyPr/>
        <a:lstStyle/>
        <a:p>
          <a:r>
            <a:rPr lang="ru-RU" b="1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ФОРМИРОВАНИЕ УУД</a:t>
          </a:r>
          <a:endParaRPr lang="ru-RU" b="1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9DF795A-7163-47CA-BF11-02A44111F287}" type="parTrans" cxnId="{ACAD610B-3C9F-4144-90E7-51EFB7D72255}">
      <dgm:prSet/>
      <dgm:spPr/>
      <dgm:t>
        <a:bodyPr/>
        <a:lstStyle/>
        <a:p>
          <a:endParaRPr lang="ru-RU"/>
        </a:p>
      </dgm:t>
    </dgm:pt>
    <dgm:pt modelId="{B6BE299B-D529-488E-970F-6A9ED4B60581}" type="sibTrans" cxnId="{ACAD610B-3C9F-4144-90E7-51EFB7D72255}">
      <dgm:prSet/>
      <dgm:spPr/>
      <dgm:t>
        <a:bodyPr/>
        <a:lstStyle/>
        <a:p>
          <a:endParaRPr lang="ru-RU"/>
        </a:p>
      </dgm:t>
    </dgm:pt>
    <dgm:pt modelId="{E18BC32E-0951-4B99-94A4-DFDBB662C85A}">
      <dgm:prSet phldrT="[Текст]"/>
      <dgm:spPr/>
      <dgm:t>
        <a:bodyPr/>
        <a:lstStyle/>
        <a:p>
          <a:r>
            <a:rPr lang="ru-RU" b="1" dirty="0" smtClean="0"/>
            <a:t>Личностные</a:t>
          </a:r>
          <a:endParaRPr lang="ru-RU" b="1" dirty="0"/>
        </a:p>
      </dgm:t>
    </dgm:pt>
    <dgm:pt modelId="{E3F901D7-7976-4BC8-8D93-70F7FC7C1EAF}" type="parTrans" cxnId="{14F62997-CDD0-4AE3-B5C5-56E1497FA71D}">
      <dgm:prSet/>
      <dgm:spPr/>
      <dgm:t>
        <a:bodyPr/>
        <a:lstStyle/>
        <a:p>
          <a:endParaRPr lang="ru-RU"/>
        </a:p>
      </dgm:t>
    </dgm:pt>
    <dgm:pt modelId="{C68632BD-77AF-44EB-9B0C-538CC1C56CFA}" type="sibTrans" cxnId="{14F62997-CDD0-4AE3-B5C5-56E1497FA71D}">
      <dgm:prSet/>
      <dgm:spPr/>
      <dgm:t>
        <a:bodyPr/>
        <a:lstStyle/>
        <a:p>
          <a:endParaRPr lang="ru-RU"/>
        </a:p>
      </dgm:t>
    </dgm:pt>
    <dgm:pt modelId="{F56C850F-0E34-4E7B-AFEF-E3FA660BC29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ПРЕДМЕТНЫЕ РЕЗУЛЬТАТЫ</a:t>
          </a:r>
          <a:endParaRPr lang="ru-RU" b="1" dirty="0">
            <a:solidFill>
              <a:schemeClr val="tx1"/>
            </a:solidFill>
          </a:endParaRPr>
        </a:p>
      </dgm:t>
    </dgm:pt>
    <dgm:pt modelId="{68E1ACB3-C36C-4EF7-87A2-CAC8869E951C}" type="parTrans" cxnId="{8EA6F259-C3D1-4515-BAA5-D9D40B5E7145}">
      <dgm:prSet/>
      <dgm:spPr/>
      <dgm:t>
        <a:bodyPr/>
        <a:lstStyle/>
        <a:p>
          <a:endParaRPr lang="ru-RU"/>
        </a:p>
      </dgm:t>
    </dgm:pt>
    <dgm:pt modelId="{22D3B3ED-C532-4B16-B0F1-6C3E1467BBB1}" type="sibTrans" cxnId="{8EA6F259-C3D1-4515-BAA5-D9D40B5E7145}">
      <dgm:prSet/>
      <dgm:spPr/>
      <dgm:t>
        <a:bodyPr/>
        <a:lstStyle/>
        <a:p>
          <a:endParaRPr lang="ru-RU"/>
        </a:p>
      </dgm:t>
    </dgm:pt>
    <dgm:pt modelId="{878073C6-6030-4DBC-9E23-ECA147009810}">
      <dgm:prSet phldrT="[Текст]"/>
      <dgm:spPr/>
      <dgm:t>
        <a:bodyPr/>
        <a:lstStyle/>
        <a:p>
          <a:r>
            <a:rPr lang="ru-RU" b="1" dirty="0" smtClean="0"/>
            <a:t>Регулятивные</a:t>
          </a:r>
          <a:endParaRPr lang="ru-RU" b="1" dirty="0"/>
        </a:p>
      </dgm:t>
    </dgm:pt>
    <dgm:pt modelId="{DB564E2A-7E8B-46D1-88D8-F7A471CDAADE}" type="parTrans" cxnId="{D02049F4-CC15-4174-B0C7-C043AEFBFC60}">
      <dgm:prSet/>
      <dgm:spPr/>
      <dgm:t>
        <a:bodyPr/>
        <a:lstStyle/>
        <a:p>
          <a:endParaRPr lang="ru-RU"/>
        </a:p>
      </dgm:t>
    </dgm:pt>
    <dgm:pt modelId="{67AF6B63-298C-4705-A69F-13EFDFE92FB5}" type="sibTrans" cxnId="{D02049F4-CC15-4174-B0C7-C043AEFBFC60}">
      <dgm:prSet/>
      <dgm:spPr/>
      <dgm:t>
        <a:bodyPr/>
        <a:lstStyle/>
        <a:p>
          <a:endParaRPr lang="ru-RU"/>
        </a:p>
      </dgm:t>
    </dgm:pt>
    <dgm:pt modelId="{0A9B0B82-B81E-46BD-8266-9E5D24FBF06A}">
      <dgm:prSet phldrT="[Текст]"/>
      <dgm:spPr/>
      <dgm:t>
        <a:bodyPr/>
        <a:lstStyle/>
        <a:p>
          <a:r>
            <a:rPr lang="ru-RU" b="1" dirty="0" smtClean="0"/>
            <a:t>Познавательные</a:t>
          </a:r>
          <a:endParaRPr lang="ru-RU" b="1" dirty="0"/>
        </a:p>
      </dgm:t>
    </dgm:pt>
    <dgm:pt modelId="{31D68E6A-A9A8-4D8D-8B7F-CB819B0870EE}" type="parTrans" cxnId="{4A9E9272-5A0E-487E-AADE-0E762AA61E4B}">
      <dgm:prSet/>
      <dgm:spPr/>
      <dgm:t>
        <a:bodyPr/>
        <a:lstStyle/>
        <a:p>
          <a:endParaRPr lang="ru-RU"/>
        </a:p>
      </dgm:t>
    </dgm:pt>
    <dgm:pt modelId="{BBFBE0CF-2F3C-4D83-87DD-3926CEA2B4EE}" type="sibTrans" cxnId="{4A9E9272-5A0E-487E-AADE-0E762AA61E4B}">
      <dgm:prSet/>
      <dgm:spPr/>
      <dgm:t>
        <a:bodyPr/>
        <a:lstStyle/>
        <a:p>
          <a:endParaRPr lang="ru-RU"/>
        </a:p>
      </dgm:t>
    </dgm:pt>
    <dgm:pt modelId="{3788A3D4-E332-4CB2-9D1C-73F0D67B66AE}">
      <dgm:prSet phldrT="[Текст]"/>
      <dgm:spPr/>
      <dgm:t>
        <a:bodyPr/>
        <a:lstStyle/>
        <a:p>
          <a:r>
            <a:rPr lang="ru-RU" b="1" dirty="0" smtClean="0"/>
            <a:t>Коммуникативные</a:t>
          </a:r>
          <a:endParaRPr lang="ru-RU" b="1" dirty="0"/>
        </a:p>
      </dgm:t>
    </dgm:pt>
    <dgm:pt modelId="{6AC06FAE-8FED-4AF0-9869-8AB66AA791AC}" type="parTrans" cxnId="{1FCF3AEE-D89B-45C2-ABB5-8E355A744239}">
      <dgm:prSet/>
      <dgm:spPr/>
      <dgm:t>
        <a:bodyPr/>
        <a:lstStyle/>
        <a:p>
          <a:endParaRPr lang="ru-RU"/>
        </a:p>
      </dgm:t>
    </dgm:pt>
    <dgm:pt modelId="{34299452-E601-48F4-8387-5B2155FE237B}" type="sibTrans" cxnId="{1FCF3AEE-D89B-45C2-ABB5-8E355A744239}">
      <dgm:prSet/>
      <dgm:spPr/>
      <dgm:t>
        <a:bodyPr/>
        <a:lstStyle/>
        <a:p>
          <a:endParaRPr lang="ru-RU"/>
        </a:p>
      </dgm:t>
    </dgm:pt>
    <dgm:pt modelId="{F2C314FD-76D4-4B99-86BF-BBAB7724A7CB}" type="pres">
      <dgm:prSet presAssocID="{5DE6673A-DBBD-4147-8A8D-C24D77566F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39C8CD-DEBF-4F39-9703-56506409EE48}" type="pres">
      <dgm:prSet presAssocID="{5C06C6C5-8BBA-4810-AE4A-86774DE39BC5}" presName="boxAndChildren" presStyleCnt="0"/>
      <dgm:spPr/>
    </dgm:pt>
    <dgm:pt modelId="{68F29BA9-EE14-4416-9389-EACD89FF6FCA}" type="pres">
      <dgm:prSet presAssocID="{5C06C6C5-8BBA-4810-AE4A-86774DE39BC5}" presName="parentTextBox" presStyleLbl="node1" presStyleIdx="0" presStyleCnt="3"/>
      <dgm:spPr/>
      <dgm:t>
        <a:bodyPr/>
        <a:lstStyle/>
        <a:p>
          <a:endParaRPr lang="ru-RU"/>
        </a:p>
      </dgm:t>
    </dgm:pt>
    <dgm:pt modelId="{970F53FC-748C-4C31-B0E9-87DB8FC5D5A4}" type="pres">
      <dgm:prSet presAssocID="{5C06C6C5-8BBA-4810-AE4A-86774DE39BC5}" presName="entireBox" presStyleLbl="node1" presStyleIdx="0" presStyleCnt="3"/>
      <dgm:spPr/>
      <dgm:t>
        <a:bodyPr/>
        <a:lstStyle/>
        <a:p>
          <a:endParaRPr lang="ru-RU"/>
        </a:p>
      </dgm:t>
    </dgm:pt>
    <dgm:pt modelId="{02615A79-FFB4-4316-90E7-5BFD642D5942}" type="pres">
      <dgm:prSet presAssocID="{5C06C6C5-8BBA-4810-AE4A-86774DE39BC5}" presName="descendantBox" presStyleCnt="0"/>
      <dgm:spPr/>
    </dgm:pt>
    <dgm:pt modelId="{2C72DEFE-ECA2-4754-B8D1-E787372FA9E4}" type="pres">
      <dgm:prSet presAssocID="{E18BC32E-0951-4B99-94A4-DFDBB662C85A}" presName="childTextBox" presStyleLbl="fgAccFollowNode1" presStyleIdx="0" presStyleCnt="8" custScaleX="91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B8934-442A-4100-9686-6633838075E2}" type="pres">
      <dgm:prSet presAssocID="{878073C6-6030-4DBC-9E23-ECA147009810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7CE31-4336-413B-B83A-7C746B6DC58E}" type="pres">
      <dgm:prSet presAssocID="{0A9B0B82-B81E-46BD-8266-9E5D24FBF06A}" presName="childTextBox" presStyleLbl="fgAccFollowNode1" presStyleIdx="2" presStyleCnt="8" custScaleX="116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57579-8CB1-4119-9B5E-2F4C03B41E29}" type="pres">
      <dgm:prSet presAssocID="{3788A3D4-E332-4CB2-9D1C-73F0D67B66AE}" presName="childTextBox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CE4DF-6D79-4E6C-8E6C-BC98986F9268}" type="pres">
      <dgm:prSet presAssocID="{0D2C4951-B8B4-4298-979B-8B935E418B68}" presName="sp" presStyleCnt="0"/>
      <dgm:spPr/>
    </dgm:pt>
    <dgm:pt modelId="{DAF30506-D8A5-4258-AD2D-F4BBE076AB9D}" type="pres">
      <dgm:prSet presAssocID="{C751F5A9-57E0-4178-9031-22E52114BC68}" presName="arrowAndChildren" presStyleCnt="0"/>
      <dgm:spPr/>
    </dgm:pt>
    <dgm:pt modelId="{452A885B-C6D7-4085-ACE1-D0F6A90A1BB5}" type="pres">
      <dgm:prSet presAssocID="{C751F5A9-57E0-4178-9031-22E52114BC68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3FEB3EA-E6D1-4027-952D-6B798B648ED2}" type="pres">
      <dgm:prSet presAssocID="{C751F5A9-57E0-4178-9031-22E52114BC68}" presName="arrow" presStyleLbl="node1" presStyleIdx="1" presStyleCnt="3"/>
      <dgm:spPr/>
      <dgm:t>
        <a:bodyPr/>
        <a:lstStyle/>
        <a:p>
          <a:endParaRPr lang="ru-RU"/>
        </a:p>
      </dgm:t>
    </dgm:pt>
    <dgm:pt modelId="{5C238FC0-0AC9-475E-B8FB-C1F15EB2237C}" type="pres">
      <dgm:prSet presAssocID="{C751F5A9-57E0-4178-9031-22E52114BC68}" presName="descendantArrow" presStyleCnt="0"/>
      <dgm:spPr/>
    </dgm:pt>
    <dgm:pt modelId="{211D320E-EF08-40E4-801E-2B1FACE6BC40}" type="pres">
      <dgm:prSet presAssocID="{F7F466BD-E17E-4756-91C7-FA3B3B6D65FF}" presName="childTextArrow" presStyleLbl="fgAccFollowNode1" presStyleIdx="4" presStyleCnt="8" custScaleX="287725" custScaleY="115635" custLinFactNeighborX="84674" custLinFactNeighborY="1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D644E-599C-47D4-9A25-BEB3EB9ED476}" type="pres">
      <dgm:prSet presAssocID="{1CBCC9CE-7BF7-46BB-8F4D-1B6860B32B80}" presName="sp" presStyleCnt="0"/>
      <dgm:spPr/>
    </dgm:pt>
    <dgm:pt modelId="{43A8720C-2C15-4872-BE75-46F0E43F8C57}" type="pres">
      <dgm:prSet presAssocID="{4C5F2959-8EC5-495A-9001-9C3CBBFA13BA}" presName="arrowAndChildren" presStyleCnt="0"/>
      <dgm:spPr/>
    </dgm:pt>
    <dgm:pt modelId="{79977B82-D6AD-4F1C-AC88-FB7FB2EC6E0C}" type="pres">
      <dgm:prSet presAssocID="{4C5F2959-8EC5-495A-9001-9C3CBBFA13B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BF353D4A-2643-4C40-B0AC-AC9D231BE2D1}" type="pres">
      <dgm:prSet presAssocID="{4C5F2959-8EC5-495A-9001-9C3CBBFA13BA}" presName="arrow" presStyleLbl="node1" presStyleIdx="2" presStyleCnt="3"/>
      <dgm:spPr/>
      <dgm:t>
        <a:bodyPr/>
        <a:lstStyle/>
        <a:p>
          <a:endParaRPr lang="ru-RU"/>
        </a:p>
      </dgm:t>
    </dgm:pt>
    <dgm:pt modelId="{8FB9152B-7617-4447-A2F6-547EC2FB08DD}" type="pres">
      <dgm:prSet presAssocID="{4C5F2959-8EC5-495A-9001-9C3CBBFA13BA}" presName="descendantArrow" presStyleCnt="0"/>
      <dgm:spPr/>
    </dgm:pt>
    <dgm:pt modelId="{1854FAF5-FAA0-4E05-825B-A12A401D43F2}" type="pres">
      <dgm:prSet presAssocID="{C1B07CBD-977D-4AB6-9755-04A5B87DED96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83275-CFA1-4202-805B-20BF00E99CB9}" type="pres">
      <dgm:prSet presAssocID="{EA47FA7B-C641-4B3B-9086-5EE10AAAF9E4}" presName="childTextArrow" presStyleLbl="fgAccFollowNode1" presStyleIdx="6" presStyleCnt="8" custScaleX="130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DD968-32DA-4541-90B3-89E3292BE531}" type="pres">
      <dgm:prSet presAssocID="{F56C850F-0E34-4E7B-AFEF-E3FA660BC29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2049F4-CC15-4174-B0C7-C043AEFBFC60}" srcId="{5C06C6C5-8BBA-4810-AE4A-86774DE39BC5}" destId="{878073C6-6030-4DBC-9E23-ECA147009810}" srcOrd="1" destOrd="0" parTransId="{DB564E2A-7E8B-46D1-88D8-F7A471CDAADE}" sibTransId="{67AF6B63-298C-4705-A69F-13EFDFE92FB5}"/>
    <dgm:cxn modelId="{17AE8E92-DA94-436B-B9AA-9116EF2E6CEA}" type="presOf" srcId="{0A9B0B82-B81E-46BD-8266-9E5D24FBF06A}" destId="{EFF7CE31-4336-413B-B83A-7C746B6DC58E}" srcOrd="0" destOrd="0" presId="urn:microsoft.com/office/officeart/2005/8/layout/process4"/>
    <dgm:cxn modelId="{CFE8E8DE-2DED-4715-8C06-D63C79AFB649}" type="presOf" srcId="{E18BC32E-0951-4B99-94A4-DFDBB662C85A}" destId="{2C72DEFE-ECA2-4754-B8D1-E787372FA9E4}" srcOrd="0" destOrd="0" presId="urn:microsoft.com/office/officeart/2005/8/layout/process4"/>
    <dgm:cxn modelId="{D24C0404-1012-4E74-88A1-61A16A879247}" type="presOf" srcId="{4C5F2959-8EC5-495A-9001-9C3CBBFA13BA}" destId="{BF353D4A-2643-4C40-B0AC-AC9D231BE2D1}" srcOrd="1" destOrd="0" presId="urn:microsoft.com/office/officeart/2005/8/layout/process4"/>
    <dgm:cxn modelId="{15BC7B15-92C6-421E-AF2E-35A6D2F84BB8}" srcId="{4C5F2959-8EC5-495A-9001-9C3CBBFA13BA}" destId="{C1B07CBD-977D-4AB6-9755-04A5B87DED96}" srcOrd="0" destOrd="0" parTransId="{6C1EB9F1-025B-460C-AB1D-B124A8B56D47}" sibTransId="{EF707E82-8C9A-46BF-9D0F-55268222D0CC}"/>
    <dgm:cxn modelId="{79813F06-3BDD-45CC-B1DA-3C91399285DF}" type="presOf" srcId="{C751F5A9-57E0-4178-9031-22E52114BC68}" destId="{93FEB3EA-E6D1-4027-952D-6B798B648ED2}" srcOrd="1" destOrd="0" presId="urn:microsoft.com/office/officeart/2005/8/layout/process4"/>
    <dgm:cxn modelId="{B72DEC67-619E-4B23-8B0D-04AD8B3B05FC}" srcId="{4C5F2959-8EC5-495A-9001-9C3CBBFA13BA}" destId="{EA47FA7B-C641-4B3B-9086-5EE10AAAF9E4}" srcOrd="1" destOrd="0" parTransId="{3C3E2578-D193-4E7B-BFD2-4DF0139F4594}" sibTransId="{9FD2C037-4294-4467-BF50-9ADE7D5BF0AD}"/>
    <dgm:cxn modelId="{2384A0DD-228A-4C07-9F09-5E12A7062335}" srcId="{5DE6673A-DBBD-4147-8A8D-C24D77566FDF}" destId="{4C5F2959-8EC5-495A-9001-9C3CBBFA13BA}" srcOrd="0" destOrd="0" parTransId="{C2203497-536B-44DA-AB20-231DFFDAF283}" sibTransId="{1CBCC9CE-7BF7-46BB-8F4D-1B6860B32B80}"/>
    <dgm:cxn modelId="{8CE0C15B-C963-4335-B70A-96C10439EBBC}" type="presOf" srcId="{EA47FA7B-C641-4B3B-9086-5EE10AAAF9E4}" destId="{0D883275-CFA1-4202-805B-20BF00E99CB9}" srcOrd="0" destOrd="0" presId="urn:microsoft.com/office/officeart/2005/8/layout/process4"/>
    <dgm:cxn modelId="{14F62997-CDD0-4AE3-B5C5-56E1497FA71D}" srcId="{5C06C6C5-8BBA-4810-AE4A-86774DE39BC5}" destId="{E18BC32E-0951-4B99-94A4-DFDBB662C85A}" srcOrd="0" destOrd="0" parTransId="{E3F901D7-7976-4BC8-8D93-70F7FC7C1EAF}" sibTransId="{C68632BD-77AF-44EB-9B0C-538CC1C56CFA}"/>
    <dgm:cxn modelId="{F5765D60-3A8E-47DC-B519-343233B106B3}" type="presOf" srcId="{3788A3D4-E332-4CB2-9D1C-73F0D67B66AE}" destId="{C9D57579-8CB1-4119-9B5E-2F4C03B41E29}" srcOrd="0" destOrd="0" presId="urn:microsoft.com/office/officeart/2005/8/layout/process4"/>
    <dgm:cxn modelId="{1FCF3AEE-D89B-45C2-ABB5-8E355A744239}" srcId="{5C06C6C5-8BBA-4810-AE4A-86774DE39BC5}" destId="{3788A3D4-E332-4CB2-9D1C-73F0D67B66AE}" srcOrd="3" destOrd="0" parTransId="{6AC06FAE-8FED-4AF0-9869-8AB66AA791AC}" sibTransId="{34299452-E601-48F4-8387-5B2155FE237B}"/>
    <dgm:cxn modelId="{4A9E9272-5A0E-487E-AADE-0E762AA61E4B}" srcId="{5C06C6C5-8BBA-4810-AE4A-86774DE39BC5}" destId="{0A9B0B82-B81E-46BD-8266-9E5D24FBF06A}" srcOrd="2" destOrd="0" parTransId="{31D68E6A-A9A8-4D8D-8B7F-CB819B0870EE}" sibTransId="{BBFBE0CF-2F3C-4D83-87DD-3926CEA2B4EE}"/>
    <dgm:cxn modelId="{83D5A84A-E195-4F64-875A-DA0EA647E7A2}" type="presOf" srcId="{C751F5A9-57E0-4178-9031-22E52114BC68}" destId="{452A885B-C6D7-4085-ACE1-D0F6A90A1BB5}" srcOrd="0" destOrd="0" presId="urn:microsoft.com/office/officeart/2005/8/layout/process4"/>
    <dgm:cxn modelId="{98B9D540-3F3F-4E10-AF14-2100FB69B528}" type="presOf" srcId="{F7F466BD-E17E-4756-91C7-FA3B3B6D65FF}" destId="{211D320E-EF08-40E4-801E-2B1FACE6BC40}" srcOrd="0" destOrd="0" presId="urn:microsoft.com/office/officeart/2005/8/layout/process4"/>
    <dgm:cxn modelId="{D7386C87-9B6E-4414-A7DF-C92D4634A1C9}" type="presOf" srcId="{5DE6673A-DBBD-4147-8A8D-C24D77566FDF}" destId="{F2C314FD-76D4-4B99-86BF-BBAB7724A7CB}" srcOrd="0" destOrd="0" presId="urn:microsoft.com/office/officeart/2005/8/layout/process4"/>
    <dgm:cxn modelId="{0EC8FA99-78D0-46C2-B8AF-7575F97F16F6}" type="presOf" srcId="{5C06C6C5-8BBA-4810-AE4A-86774DE39BC5}" destId="{68F29BA9-EE14-4416-9389-EACD89FF6FCA}" srcOrd="0" destOrd="0" presId="urn:microsoft.com/office/officeart/2005/8/layout/process4"/>
    <dgm:cxn modelId="{ACAD610B-3C9F-4144-90E7-51EFB7D72255}" srcId="{5DE6673A-DBBD-4147-8A8D-C24D77566FDF}" destId="{5C06C6C5-8BBA-4810-AE4A-86774DE39BC5}" srcOrd="2" destOrd="0" parTransId="{79DF795A-7163-47CA-BF11-02A44111F287}" sibTransId="{B6BE299B-D529-488E-970F-6A9ED4B60581}"/>
    <dgm:cxn modelId="{383236F1-6911-49B7-8A39-14E71D3B3278}" type="presOf" srcId="{878073C6-6030-4DBC-9E23-ECA147009810}" destId="{EE4B8934-442A-4100-9686-6633838075E2}" srcOrd="0" destOrd="0" presId="urn:microsoft.com/office/officeart/2005/8/layout/process4"/>
    <dgm:cxn modelId="{CE075715-4D65-46A0-A9AC-F89EE88D5ECC}" type="presOf" srcId="{4C5F2959-8EC5-495A-9001-9C3CBBFA13BA}" destId="{79977B82-D6AD-4F1C-AC88-FB7FB2EC6E0C}" srcOrd="0" destOrd="0" presId="urn:microsoft.com/office/officeart/2005/8/layout/process4"/>
    <dgm:cxn modelId="{8EA6F259-C3D1-4515-BAA5-D9D40B5E7145}" srcId="{4C5F2959-8EC5-495A-9001-9C3CBBFA13BA}" destId="{F56C850F-0E34-4E7B-AFEF-E3FA660BC293}" srcOrd="2" destOrd="0" parTransId="{68E1ACB3-C36C-4EF7-87A2-CAC8869E951C}" sibTransId="{22D3B3ED-C532-4B16-B0F1-6C3E1467BBB1}"/>
    <dgm:cxn modelId="{4EA80045-2EFC-443C-9967-6FBE9EA07235}" type="presOf" srcId="{C1B07CBD-977D-4AB6-9755-04A5B87DED96}" destId="{1854FAF5-FAA0-4E05-825B-A12A401D43F2}" srcOrd="0" destOrd="0" presId="urn:microsoft.com/office/officeart/2005/8/layout/process4"/>
    <dgm:cxn modelId="{E90C87D9-D8CD-4E01-98C1-08AF44D8DDCA}" srcId="{C751F5A9-57E0-4178-9031-22E52114BC68}" destId="{F7F466BD-E17E-4756-91C7-FA3B3B6D65FF}" srcOrd="0" destOrd="0" parTransId="{F4198F29-569E-491B-BB68-030C65ECF996}" sibTransId="{B9AA39AF-4CAD-4C11-998D-AB84B7F3C6D6}"/>
    <dgm:cxn modelId="{B3CF9715-7A82-4958-9426-D9A5A55C3A4F}" srcId="{5DE6673A-DBBD-4147-8A8D-C24D77566FDF}" destId="{C751F5A9-57E0-4178-9031-22E52114BC68}" srcOrd="1" destOrd="0" parTransId="{46C8FBAB-3258-4B14-8839-E820BA6CC285}" sibTransId="{0D2C4951-B8B4-4298-979B-8B935E418B68}"/>
    <dgm:cxn modelId="{0DD34C82-05E0-48CD-ADEA-F62786DA51DE}" type="presOf" srcId="{F56C850F-0E34-4E7B-AFEF-E3FA660BC293}" destId="{48ADD968-32DA-4541-90B3-89E3292BE531}" srcOrd="0" destOrd="0" presId="urn:microsoft.com/office/officeart/2005/8/layout/process4"/>
    <dgm:cxn modelId="{6185D159-053A-4D1F-BC40-F907AC9769B8}" type="presOf" srcId="{5C06C6C5-8BBA-4810-AE4A-86774DE39BC5}" destId="{970F53FC-748C-4C31-B0E9-87DB8FC5D5A4}" srcOrd="1" destOrd="0" presId="urn:microsoft.com/office/officeart/2005/8/layout/process4"/>
    <dgm:cxn modelId="{2A6FC6EC-AA7E-4386-9E71-6CC181BFC9C9}" type="presParOf" srcId="{F2C314FD-76D4-4B99-86BF-BBAB7724A7CB}" destId="{3B39C8CD-DEBF-4F39-9703-56506409EE48}" srcOrd="0" destOrd="0" presId="urn:microsoft.com/office/officeart/2005/8/layout/process4"/>
    <dgm:cxn modelId="{A2D4BA9D-76A5-4A1C-877B-68D099036986}" type="presParOf" srcId="{3B39C8CD-DEBF-4F39-9703-56506409EE48}" destId="{68F29BA9-EE14-4416-9389-EACD89FF6FCA}" srcOrd="0" destOrd="0" presId="urn:microsoft.com/office/officeart/2005/8/layout/process4"/>
    <dgm:cxn modelId="{B63D8C2A-25D9-409E-87B9-ECAFA8EEFF6A}" type="presParOf" srcId="{3B39C8CD-DEBF-4F39-9703-56506409EE48}" destId="{970F53FC-748C-4C31-B0E9-87DB8FC5D5A4}" srcOrd="1" destOrd="0" presId="urn:microsoft.com/office/officeart/2005/8/layout/process4"/>
    <dgm:cxn modelId="{775C23DA-70EE-45B3-B3A6-C5F4F62DD404}" type="presParOf" srcId="{3B39C8CD-DEBF-4F39-9703-56506409EE48}" destId="{02615A79-FFB4-4316-90E7-5BFD642D5942}" srcOrd="2" destOrd="0" presId="urn:microsoft.com/office/officeart/2005/8/layout/process4"/>
    <dgm:cxn modelId="{ABE7C701-D419-44EE-862B-404B4B53FFFD}" type="presParOf" srcId="{02615A79-FFB4-4316-90E7-5BFD642D5942}" destId="{2C72DEFE-ECA2-4754-B8D1-E787372FA9E4}" srcOrd="0" destOrd="0" presId="urn:microsoft.com/office/officeart/2005/8/layout/process4"/>
    <dgm:cxn modelId="{897FD849-0746-4585-B547-AFA103E20726}" type="presParOf" srcId="{02615A79-FFB4-4316-90E7-5BFD642D5942}" destId="{EE4B8934-442A-4100-9686-6633838075E2}" srcOrd="1" destOrd="0" presId="urn:microsoft.com/office/officeart/2005/8/layout/process4"/>
    <dgm:cxn modelId="{73F8DBD9-5361-4E54-ACE3-9DE5D7BAC04F}" type="presParOf" srcId="{02615A79-FFB4-4316-90E7-5BFD642D5942}" destId="{EFF7CE31-4336-413B-B83A-7C746B6DC58E}" srcOrd="2" destOrd="0" presId="urn:microsoft.com/office/officeart/2005/8/layout/process4"/>
    <dgm:cxn modelId="{3BD42E7E-368B-4FAC-8F06-77783F581437}" type="presParOf" srcId="{02615A79-FFB4-4316-90E7-5BFD642D5942}" destId="{C9D57579-8CB1-4119-9B5E-2F4C03B41E29}" srcOrd="3" destOrd="0" presId="urn:microsoft.com/office/officeart/2005/8/layout/process4"/>
    <dgm:cxn modelId="{11B59091-C423-4188-A009-33FDDAF0CB1E}" type="presParOf" srcId="{F2C314FD-76D4-4B99-86BF-BBAB7724A7CB}" destId="{147CE4DF-6D79-4E6C-8E6C-BC98986F9268}" srcOrd="1" destOrd="0" presId="urn:microsoft.com/office/officeart/2005/8/layout/process4"/>
    <dgm:cxn modelId="{CF0B0006-7EC4-44C2-B8C1-5418D534BC3E}" type="presParOf" srcId="{F2C314FD-76D4-4B99-86BF-BBAB7724A7CB}" destId="{DAF30506-D8A5-4258-AD2D-F4BBE076AB9D}" srcOrd="2" destOrd="0" presId="urn:microsoft.com/office/officeart/2005/8/layout/process4"/>
    <dgm:cxn modelId="{118F5B87-73CC-4DB8-B1C0-83A7ADA64FBD}" type="presParOf" srcId="{DAF30506-D8A5-4258-AD2D-F4BBE076AB9D}" destId="{452A885B-C6D7-4085-ACE1-D0F6A90A1BB5}" srcOrd="0" destOrd="0" presId="urn:microsoft.com/office/officeart/2005/8/layout/process4"/>
    <dgm:cxn modelId="{69650D5C-0392-4F20-A899-1538DBC48C3C}" type="presParOf" srcId="{DAF30506-D8A5-4258-AD2D-F4BBE076AB9D}" destId="{93FEB3EA-E6D1-4027-952D-6B798B648ED2}" srcOrd="1" destOrd="0" presId="urn:microsoft.com/office/officeart/2005/8/layout/process4"/>
    <dgm:cxn modelId="{AC21C7D2-1753-41A2-801D-EDB08F660FD3}" type="presParOf" srcId="{DAF30506-D8A5-4258-AD2D-F4BBE076AB9D}" destId="{5C238FC0-0AC9-475E-B8FB-C1F15EB2237C}" srcOrd="2" destOrd="0" presId="urn:microsoft.com/office/officeart/2005/8/layout/process4"/>
    <dgm:cxn modelId="{7B276FAE-06B4-45E7-8244-D1B8F0D8A74E}" type="presParOf" srcId="{5C238FC0-0AC9-475E-B8FB-C1F15EB2237C}" destId="{211D320E-EF08-40E4-801E-2B1FACE6BC40}" srcOrd="0" destOrd="0" presId="urn:microsoft.com/office/officeart/2005/8/layout/process4"/>
    <dgm:cxn modelId="{7164D809-387F-4BE4-8B51-5732D4D15850}" type="presParOf" srcId="{F2C314FD-76D4-4B99-86BF-BBAB7724A7CB}" destId="{FCFD644E-599C-47D4-9A25-BEB3EB9ED476}" srcOrd="3" destOrd="0" presId="urn:microsoft.com/office/officeart/2005/8/layout/process4"/>
    <dgm:cxn modelId="{D314B552-A640-427C-8A75-28747320C21F}" type="presParOf" srcId="{F2C314FD-76D4-4B99-86BF-BBAB7724A7CB}" destId="{43A8720C-2C15-4872-BE75-46F0E43F8C57}" srcOrd="4" destOrd="0" presId="urn:microsoft.com/office/officeart/2005/8/layout/process4"/>
    <dgm:cxn modelId="{02552DA7-B42F-4B68-8F9D-3780539424AB}" type="presParOf" srcId="{43A8720C-2C15-4872-BE75-46F0E43F8C57}" destId="{79977B82-D6AD-4F1C-AC88-FB7FB2EC6E0C}" srcOrd="0" destOrd="0" presId="urn:microsoft.com/office/officeart/2005/8/layout/process4"/>
    <dgm:cxn modelId="{8FE4F7DC-B946-4BC9-A058-9E987AA95CE1}" type="presParOf" srcId="{43A8720C-2C15-4872-BE75-46F0E43F8C57}" destId="{BF353D4A-2643-4C40-B0AC-AC9D231BE2D1}" srcOrd="1" destOrd="0" presId="urn:microsoft.com/office/officeart/2005/8/layout/process4"/>
    <dgm:cxn modelId="{176E766C-51F5-4B77-9267-1C3A963B7ED8}" type="presParOf" srcId="{43A8720C-2C15-4872-BE75-46F0E43F8C57}" destId="{8FB9152B-7617-4447-A2F6-547EC2FB08DD}" srcOrd="2" destOrd="0" presId="urn:microsoft.com/office/officeart/2005/8/layout/process4"/>
    <dgm:cxn modelId="{133B710F-60B3-4A9D-8157-E6775CE2A3D7}" type="presParOf" srcId="{8FB9152B-7617-4447-A2F6-547EC2FB08DD}" destId="{1854FAF5-FAA0-4E05-825B-A12A401D43F2}" srcOrd="0" destOrd="0" presId="urn:microsoft.com/office/officeart/2005/8/layout/process4"/>
    <dgm:cxn modelId="{F6AD8658-84B4-4CD8-A042-2548C5F4D30C}" type="presParOf" srcId="{8FB9152B-7617-4447-A2F6-547EC2FB08DD}" destId="{0D883275-CFA1-4202-805B-20BF00E99CB9}" srcOrd="1" destOrd="0" presId="urn:microsoft.com/office/officeart/2005/8/layout/process4"/>
    <dgm:cxn modelId="{E7646CAE-639C-4ACF-A445-E8E5F0F22C5F}" type="presParOf" srcId="{8FB9152B-7617-4447-A2F6-547EC2FB08DD}" destId="{48ADD968-32DA-4541-90B3-89E3292BE53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989D18-509C-4D89-8715-747AB34EE5F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A2E37B-0797-4451-87D8-D7A74412FFE6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dk1"/>
              </a:solidFill>
            </a:rPr>
            <a:t>Сформированность</a:t>
          </a:r>
          <a:r>
            <a:rPr lang="ru-RU" b="1" dirty="0" smtClean="0">
              <a:solidFill>
                <a:schemeClr val="dk1"/>
              </a:solidFill>
            </a:rPr>
            <a:t> основ гражданской идентичности личности</a:t>
          </a:r>
          <a:endParaRPr lang="ru-RU" dirty="0"/>
        </a:p>
      </dgm:t>
    </dgm:pt>
    <dgm:pt modelId="{3252084B-A325-4F94-82A1-C50339AE84F7}" type="parTrans" cxnId="{C40B5291-8B4E-4C3D-9447-D467EFEC405D}">
      <dgm:prSet/>
      <dgm:spPr/>
      <dgm:t>
        <a:bodyPr/>
        <a:lstStyle/>
        <a:p>
          <a:endParaRPr lang="ru-RU"/>
        </a:p>
      </dgm:t>
    </dgm:pt>
    <dgm:pt modelId="{77C12C37-CFA4-4D6A-8122-4A3F6BE0AC2B}" type="sibTrans" cxnId="{C40B5291-8B4E-4C3D-9447-D467EFEC405D}">
      <dgm:prSet/>
      <dgm:spPr/>
      <dgm:t>
        <a:bodyPr/>
        <a:lstStyle/>
        <a:p>
          <a:endParaRPr lang="ru-RU"/>
        </a:p>
      </dgm:t>
    </dgm:pt>
    <dgm:pt modelId="{8AC98E3B-B2E8-4535-8F28-4C71B517E571}">
      <dgm:prSet phldrT="[Текст]"/>
      <dgm:spPr/>
      <dgm:t>
        <a:bodyPr/>
        <a:lstStyle/>
        <a:p>
          <a:r>
            <a:rPr lang="ru-RU" b="1" dirty="0" smtClean="0">
              <a:solidFill>
                <a:schemeClr val="dk1"/>
              </a:solidFill>
            </a:rPr>
            <a:t>Готовность к переходу к самообразованию на основе учебно-познавательной мотивации, в том числе готовность к выбору направления профильного образования</a:t>
          </a:r>
          <a:endParaRPr lang="ru-RU" dirty="0"/>
        </a:p>
      </dgm:t>
    </dgm:pt>
    <dgm:pt modelId="{398BBF1A-A932-4A0B-9A39-5BC2C854B15C}" type="parTrans" cxnId="{E876B4AF-0D0A-469B-9EE5-AD204F597AF2}">
      <dgm:prSet/>
      <dgm:spPr/>
      <dgm:t>
        <a:bodyPr/>
        <a:lstStyle/>
        <a:p>
          <a:endParaRPr lang="ru-RU"/>
        </a:p>
      </dgm:t>
    </dgm:pt>
    <dgm:pt modelId="{0CC2E909-4CD1-4F30-9231-34247BEE5CC2}" type="sibTrans" cxnId="{E876B4AF-0D0A-469B-9EE5-AD204F597AF2}">
      <dgm:prSet/>
      <dgm:spPr/>
      <dgm:t>
        <a:bodyPr/>
        <a:lstStyle/>
        <a:p>
          <a:endParaRPr lang="ru-RU"/>
        </a:p>
      </dgm:t>
    </dgm:pt>
    <dgm:pt modelId="{6DC2D9CA-97CB-41BC-B6DD-28A6AC7CCFBB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dk1"/>
              </a:solidFill>
            </a:rPr>
            <a:t>Сформированность</a:t>
          </a:r>
          <a:r>
            <a:rPr lang="ru-RU" b="1" dirty="0" smtClean="0">
              <a:solidFill>
                <a:schemeClr val="dk1"/>
              </a:solidFill>
            </a:rPr>
            <a:t> социальных компетенций, включая ценностно-смысловые установки и моральные нормы, опыт социальных и межличностных отношений, правосознание</a:t>
          </a:r>
          <a:endParaRPr lang="ru-RU" dirty="0"/>
        </a:p>
      </dgm:t>
    </dgm:pt>
    <dgm:pt modelId="{D4093455-8B47-47BD-8D13-7A51DFD0C868}" type="parTrans" cxnId="{7B3274A6-2EC6-4E5B-BE0E-2435EB9F3D48}">
      <dgm:prSet/>
      <dgm:spPr/>
      <dgm:t>
        <a:bodyPr/>
        <a:lstStyle/>
        <a:p>
          <a:endParaRPr lang="ru-RU"/>
        </a:p>
      </dgm:t>
    </dgm:pt>
    <dgm:pt modelId="{CA75FBEE-C0EB-4373-80FE-12B7E2B97A4D}" type="sibTrans" cxnId="{7B3274A6-2EC6-4E5B-BE0E-2435EB9F3D48}">
      <dgm:prSet/>
      <dgm:spPr/>
      <dgm:t>
        <a:bodyPr/>
        <a:lstStyle/>
        <a:p>
          <a:endParaRPr lang="ru-RU"/>
        </a:p>
      </dgm:t>
    </dgm:pt>
    <dgm:pt modelId="{87193A63-D558-496D-9453-E72840384C89}" type="pres">
      <dgm:prSet presAssocID="{FB989D18-509C-4D89-8715-747AB34EE5F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E327FD5-653C-490A-8223-657323D96EB4}" type="pres">
      <dgm:prSet presAssocID="{4CA2E37B-0797-4451-87D8-D7A74412FFE6}" presName="vertOne" presStyleCnt="0"/>
      <dgm:spPr/>
    </dgm:pt>
    <dgm:pt modelId="{A5868F85-18D8-4B2C-AF77-E71DC7CBA8DC}" type="pres">
      <dgm:prSet presAssocID="{4CA2E37B-0797-4451-87D8-D7A74412FFE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5BE613-8C03-4C4B-8DE4-A1CBADAD2037}" type="pres">
      <dgm:prSet presAssocID="{4CA2E37B-0797-4451-87D8-D7A74412FFE6}" presName="parTransOne" presStyleCnt="0"/>
      <dgm:spPr/>
    </dgm:pt>
    <dgm:pt modelId="{AE4EC31A-6AE5-4EFC-9DA7-3C860972082E}" type="pres">
      <dgm:prSet presAssocID="{4CA2E37B-0797-4451-87D8-D7A74412FFE6}" presName="horzOne" presStyleCnt="0"/>
      <dgm:spPr/>
    </dgm:pt>
    <dgm:pt modelId="{C1E1D22B-77FF-47E9-AF67-BAF161905505}" type="pres">
      <dgm:prSet presAssocID="{8AC98E3B-B2E8-4535-8F28-4C71B517E571}" presName="vertTwo" presStyleCnt="0"/>
      <dgm:spPr/>
    </dgm:pt>
    <dgm:pt modelId="{3F6743CA-2282-4D0F-8D15-688A9BFA7AAD}" type="pres">
      <dgm:prSet presAssocID="{8AC98E3B-B2E8-4535-8F28-4C71B517E571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3EE188-49FB-4B05-B309-4C032CF117B9}" type="pres">
      <dgm:prSet presAssocID="{8AC98E3B-B2E8-4535-8F28-4C71B517E571}" presName="parTransTwo" presStyleCnt="0"/>
      <dgm:spPr/>
    </dgm:pt>
    <dgm:pt modelId="{4D54482F-21EF-4D17-AB54-0C8B0685CEA0}" type="pres">
      <dgm:prSet presAssocID="{8AC98E3B-B2E8-4535-8F28-4C71B517E571}" presName="horzTwo" presStyleCnt="0"/>
      <dgm:spPr/>
    </dgm:pt>
    <dgm:pt modelId="{7CCC307A-3CF0-416B-95CC-B43C8DF304AF}" type="pres">
      <dgm:prSet presAssocID="{6DC2D9CA-97CB-41BC-B6DD-28A6AC7CCFBB}" presName="vertThree" presStyleCnt="0"/>
      <dgm:spPr/>
    </dgm:pt>
    <dgm:pt modelId="{3F2C15DB-7FD1-4AE5-9018-4843F2FF0B25}" type="pres">
      <dgm:prSet presAssocID="{6DC2D9CA-97CB-41BC-B6DD-28A6AC7CCFBB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E3561E-4E92-4953-A659-D0BBD17E643E}" type="pres">
      <dgm:prSet presAssocID="{6DC2D9CA-97CB-41BC-B6DD-28A6AC7CCFBB}" presName="horzThree" presStyleCnt="0"/>
      <dgm:spPr/>
    </dgm:pt>
  </dgm:ptLst>
  <dgm:cxnLst>
    <dgm:cxn modelId="{339C7154-7FD2-42D9-B6B9-FB8EB8717622}" type="presOf" srcId="{8AC98E3B-B2E8-4535-8F28-4C71B517E571}" destId="{3F6743CA-2282-4D0F-8D15-688A9BFA7AAD}" srcOrd="0" destOrd="0" presId="urn:microsoft.com/office/officeart/2005/8/layout/hierarchy4"/>
    <dgm:cxn modelId="{C233A6CD-B3A5-4BE5-BEC0-10ABD7B9986D}" type="presOf" srcId="{FB989D18-509C-4D89-8715-747AB34EE5F1}" destId="{87193A63-D558-496D-9453-E72840384C89}" srcOrd="0" destOrd="0" presId="urn:microsoft.com/office/officeart/2005/8/layout/hierarchy4"/>
    <dgm:cxn modelId="{64B8F70D-C6EA-497A-BBDE-CF78E5020DD3}" type="presOf" srcId="{4CA2E37B-0797-4451-87D8-D7A74412FFE6}" destId="{A5868F85-18D8-4B2C-AF77-E71DC7CBA8DC}" srcOrd="0" destOrd="0" presId="urn:microsoft.com/office/officeart/2005/8/layout/hierarchy4"/>
    <dgm:cxn modelId="{C40B5291-8B4E-4C3D-9447-D467EFEC405D}" srcId="{FB989D18-509C-4D89-8715-747AB34EE5F1}" destId="{4CA2E37B-0797-4451-87D8-D7A74412FFE6}" srcOrd="0" destOrd="0" parTransId="{3252084B-A325-4F94-82A1-C50339AE84F7}" sibTransId="{77C12C37-CFA4-4D6A-8122-4A3F6BE0AC2B}"/>
    <dgm:cxn modelId="{6368EF1A-C073-496B-9809-0D5C41F2B9C1}" type="presOf" srcId="{6DC2D9CA-97CB-41BC-B6DD-28A6AC7CCFBB}" destId="{3F2C15DB-7FD1-4AE5-9018-4843F2FF0B25}" srcOrd="0" destOrd="0" presId="urn:microsoft.com/office/officeart/2005/8/layout/hierarchy4"/>
    <dgm:cxn modelId="{7B3274A6-2EC6-4E5B-BE0E-2435EB9F3D48}" srcId="{8AC98E3B-B2E8-4535-8F28-4C71B517E571}" destId="{6DC2D9CA-97CB-41BC-B6DD-28A6AC7CCFBB}" srcOrd="0" destOrd="0" parTransId="{D4093455-8B47-47BD-8D13-7A51DFD0C868}" sibTransId="{CA75FBEE-C0EB-4373-80FE-12B7E2B97A4D}"/>
    <dgm:cxn modelId="{E876B4AF-0D0A-469B-9EE5-AD204F597AF2}" srcId="{4CA2E37B-0797-4451-87D8-D7A74412FFE6}" destId="{8AC98E3B-B2E8-4535-8F28-4C71B517E571}" srcOrd="0" destOrd="0" parTransId="{398BBF1A-A932-4A0B-9A39-5BC2C854B15C}" sibTransId="{0CC2E909-4CD1-4F30-9231-34247BEE5CC2}"/>
    <dgm:cxn modelId="{92948894-747C-4509-859D-4F66361EF5E9}" type="presParOf" srcId="{87193A63-D558-496D-9453-E72840384C89}" destId="{1E327FD5-653C-490A-8223-657323D96EB4}" srcOrd="0" destOrd="0" presId="urn:microsoft.com/office/officeart/2005/8/layout/hierarchy4"/>
    <dgm:cxn modelId="{9B8E00B0-76F2-4F49-B2B5-C977E52CF8E4}" type="presParOf" srcId="{1E327FD5-653C-490A-8223-657323D96EB4}" destId="{A5868F85-18D8-4B2C-AF77-E71DC7CBA8DC}" srcOrd="0" destOrd="0" presId="urn:microsoft.com/office/officeart/2005/8/layout/hierarchy4"/>
    <dgm:cxn modelId="{F0E4E890-995A-409A-B84F-74F2526CBB94}" type="presParOf" srcId="{1E327FD5-653C-490A-8223-657323D96EB4}" destId="{D45BE613-8C03-4C4B-8DE4-A1CBADAD2037}" srcOrd="1" destOrd="0" presId="urn:microsoft.com/office/officeart/2005/8/layout/hierarchy4"/>
    <dgm:cxn modelId="{192E3FE8-26B8-46FF-ACC9-30850DA6E48C}" type="presParOf" srcId="{1E327FD5-653C-490A-8223-657323D96EB4}" destId="{AE4EC31A-6AE5-4EFC-9DA7-3C860972082E}" srcOrd="2" destOrd="0" presId="urn:microsoft.com/office/officeart/2005/8/layout/hierarchy4"/>
    <dgm:cxn modelId="{844EE193-BABF-4787-AD85-4B266F50A7E8}" type="presParOf" srcId="{AE4EC31A-6AE5-4EFC-9DA7-3C860972082E}" destId="{C1E1D22B-77FF-47E9-AF67-BAF161905505}" srcOrd="0" destOrd="0" presId="urn:microsoft.com/office/officeart/2005/8/layout/hierarchy4"/>
    <dgm:cxn modelId="{1B1A380E-223B-449A-A44E-51831527342B}" type="presParOf" srcId="{C1E1D22B-77FF-47E9-AF67-BAF161905505}" destId="{3F6743CA-2282-4D0F-8D15-688A9BFA7AAD}" srcOrd="0" destOrd="0" presId="urn:microsoft.com/office/officeart/2005/8/layout/hierarchy4"/>
    <dgm:cxn modelId="{7E771A1F-6A1A-41D1-96FB-38399771D0F4}" type="presParOf" srcId="{C1E1D22B-77FF-47E9-AF67-BAF161905505}" destId="{913EE188-49FB-4B05-B309-4C032CF117B9}" srcOrd="1" destOrd="0" presId="urn:microsoft.com/office/officeart/2005/8/layout/hierarchy4"/>
    <dgm:cxn modelId="{2AEAD814-7DB7-432F-B65C-D06E0D911323}" type="presParOf" srcId="{C1E1D22B-77FF-47E9-AF67-BAF161905505}" destId="{4D54482F-21EF-4D17-AB54-0C8B0685CEA0}" srcOrd="2" destOrd="0" presId="urn:microsoft.com/office/officeart/2005/8/layout/hierarchy4"/>
    <dgm:cxn modelId="{35B9FAF2-B01C-43C3-838B-809280C67836}" type="presParOf" srcId="{4D54482F-21EF-4D17-AB54-0C8B0685CEA0}" destId="{7CCC307A-3CF0-416B-95CC-B43C8DF304AF}" srcOrd="0" destOrd="0" presId="urn:microsoft.com/office/officeart/2005/8/layout/hierarchy4"/>
    <dgm:cxn modelId="{388A6A60-B315-4BBF-85EC-C4E0B1863772}" type="presParOf" srcId="{7CCC307A-3CF0-416B-95CC-B43C8DF304AF}" destId="{3F2C15DB-7FD1-4AE5-9018-4843F2FF0B25}" srcOrd="0" destOrd="0" presId="urn:microsoft.com/office/officeart/2005/8/layout/hierarchy4"/>
    <dgm:cxn modelId="{03852104-1B10-4C87-8793-32D66E480859}" type="presParOf" srcId="{7CCC307A-3CF0-416B-95CC-B43C8DF304AF}" destId="{C0E3561E-4E92-4953-A659-D0BBD17E643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C857C4-2866-4CCA-BC67-B64EF4382C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390201-F638-432F-8F50-705A2FCBDD09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Принцип единства реализации целей образования, воспитания и развития обучающихся в ролевой игре.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84DA358-34EB-40DC-88F9-695B3BCE2F26}" type="parTrans" cxnId="{96AF39C2-2BDB-48E6-A5AA-C53969FA7D53}">
      <dgm:prSet/>
      <dgm:spPr/>
      <dgm:t>
        <a:bodyPr/>
        <a:lstStyle/>
        <a:p>
          <a:endParaRPr lang="ru-RU"/>
        </a:p>
      </dgm:t>
    </dgm:pt>
    <dgm:pt modelId="{33511AD7-2419-49A5-A517-0A0E2EBBFB73}" type="sibTrans" cxnId="{96AF39C2-2BDB-48E6-A5AA-C53969FA7D53}">
      <dgm:prSet/>
      <dgm:spPr/>
      <dgm:t>
        <a:bodyPr/>
        <a:lstStyle/>
        <a:p>
          <a:endParaRPr lang="ru-RU"/>
        </a:p>
      </dgm:t>
    </dgm:pt>
    <dgm:pt modelId="{F946AF7F-E558-4A13-9199-E422EB690C48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Принцип учета возрастных особенностей учащихся.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33CCFDE-5CD9-44CE-B820-6C42AC701128}" type="parTrans" cxnId="{173C2C49-7B64-4DB5-8A30-04D2FC5B767D}">
      <dgm:prSet/>
      <dgm:spPr/>
      <dgm:t>
        <a:bodyPr/>
        <a:lstStyle/>
        <a:p>
          <a:endParaRPr lang="ru-RU"/>
        </a:p>
      </dgm:t>
    </dgm:pt>
    <dgm:pt modelId="{E0D8CB97-FAFE-4A00-98D3-9C2104553FA4}" type="sibTrans" cxnId="{173C2C49-7B64-4DB5-8A30-04D2FC5B767D}">
      <dgm:prSet/>
      <dgm:spPr/>
      <dgm:t>
        <a:bodyPr/>
        <a:lstStyle/>
        <a:p>
          <a:endParaRPr lang="ru-RU"/>
        </a:p>
      </dgm:t>
    </dgm:pt>
    <dgm:pt modelId="{E45B64D8-D0BD-44CC-80E3-3C04FB49944D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Принцип </a:t>
          </a:r>
          <a:r>
            <a:rPr lang="ru-RU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проблемности</a:t>
          </a:r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 содержания учебной игры и процесса его развертывания в познавательной деятельности учащихся.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7162871-B8D9-467E-9445-AC061C6E3679}" type="parTrans" cxnId="{9E4A1DA3-99EA-4A72-A8F2-818557F432AE}">
      <dgm:prSet/>
      <dgm:spPr/>
      <dgm:t>
        <a:bodyPr/>
        <a:lstStyle/>
        <a:p>
          <a:endParaRPr lang="ru-RU"/>
        </a:p>
      </dgm:t>
    </dgm:pt>
    <dgm:pt modelId="{691CA7BC-BC58-4384-BF94-D7BB3EC83C3B}" type="sibTrans" cxnId="{9E4A1DA3-99EA-4A72-A8F2-818557F432AE}">
      <dgm:prSet/>
      <dgm:spPr/>
      <dgm:t>
        <a:bodyPr/>
        <a:lstStyle/>
        <a:p>
          <a:endParaRPr lang="ru-RU"/>
        </a:p>
      </dgm:t>
    </dgm:pt>
    <dgm:pt modelId="{3525BA8F-E952-4EE6-81D3-EC77AFC6027C}" type="pres">
      <dgm:prSet presAssocID="{44C857C4-2866-4CCA-BC67-B64EF4382C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1750E-4F9D-4639-BFE0-AAC4C5B0198A}" type="pres">
      <dgm:prSet presAssocID="{0D390201-F638-432F-8F50-705A2FCBDD0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AD05D-3CE0-4899-A2C8-79B15DFB4CEA}" type="pres">
      <dgm:prSet presAssocID="{33511AD7-2419-49A5-A517-0A0E2EBBFB73}" presName="spacer" presStyleCnt="0"/>
      <dgm:spPr/>
    </dgm:pt>
    <dgm:pt modelId="{A34DFABF-E217-4F4E-80FC-BBB10BA0A93A}" type="pres">
      <dgm:prSet presAssocID="{F946AF7F-E558-4A13-9199-E422EB690C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E0D37D-6008-428E-B6D2-7D6A56020509}" type="pres">
      <dgm:prSet presAssocID="{E0D8CB97-FAFE-4A00-98D3-9C2104553FA4}" presName="spacer" presStyleCnt="0"/>
      <dgm:spPr/>
    </dgm:pt>
    <dgm:pt modelId="{CD91DDCE-072B-4829-BB9C-B03D2ACBC9EC}" type="pres">
      <dgm:prSet presAssocID="{E45B64D8-D0BD-44CC-80E3-3C04FB49944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FE15AB-869F-44C5-8D99-2126BACE6229}" type="presOf" srcId="{E45B64D8-D0BD-44CC-80E3-3C04FB49944D}" destId="{CD91DDCE-072B-4829-BB9C-B03D2ACBC9EC}" srcOrd="0" destOrd="0" presId="urn:microsoft.com/office/officeart/2005/8/layout/vList2"/>
    <dgm:cxn modelId="{88A4B578-FB7C-4E49-8B78-5365D4BDF713}" type="presOf" srcId="{F946AF7F-E558-4A13-9199-E422EB690C48}" destId="{A34DFABF-E217-4F4E-80FC-BBB10BA0A93A}" srcOrd="0" destOrd="0" presId="urn:microsoft.com/office/officeart/2005/8/layout/vList2"/>
    <dgm:cxn modelId="{96AF39C2-2BDB-48E6-A5AA-C53969FA7D53}" srcId="{44C857C4-2866-4CCA-BC67-B64EF4382CF1}" destId="{0D390201-F638-432F-8F50-705A2FCBDD09}" srcOrd="0" destOrd="0" parTransId="{284DA358-34EB-40DC-88F9-695B3BCE2F26}" sibTransId="{33511AD7-2419-49A5-A517-0A0E2EBBFB73}"/>
    <dgm:cxn modelId="{9E4A1DA3-99EA-4A72-A8F2-818557F432AE}" srcId="{44C857C4-2866-4CCA-BC67-B64EF4382CF1}" destId="{E45B64D8-D0BD-44CC-80E3-3C04FB49944D}" srcOrd="2" destOrd="0" parTransId="{B7162871-B8D9-467E-9445-AC061C6E3679}" sibTransId="{691CA7BC-BC58-4384-BF94-D7BB3EC83C3B}"/>
    <dgm:cxn modelId="{038ACC67-8989-4DC1-969F-ADC59A313A72}" type="presOf" srcId="{0D390201-F638-432F-8F50-705A2FCBDD09}" destId="{6711750E-4F9D-4639-BFE0-AAC4C5B0198A}" srcOrd="0" destOrd="0" presId="urn:microsoft.com/office/officeart/2005/8/layout/vList2"/>
    <dgm:cxn modelId="{173C2C49-7B64-4DB5-8A30-04D2FC5B767D}" srcId="{44C857C4-2866-4CCA-BC67-B64EF4382CF1}" destId="{F946AF7F-E558-4A13-9199-E422EB690C48}" srcOrd="1" destOrd="0" parTransId="{133CCFDE-5CD9-44CE-B820-6C42AC701128}" sibTransId="{E0D8CB97-FAFE-4A00-98D3-9C2104553FA4}"/>
    <dgm:cxn modelId="{5C3138A4-9FF0-4FCB-BEAB-7049BF2611F8}" type="presOf" srcId="{44C857C4-2866-4CCA-BC67-B64EF4382CF1}" destId="{3525BA8F-E952-4EE6-81D3-EC77AFC6027C}" srcOrd="0" destOrd="0" presId="urn:microsoft.com/office/officeart/2005/8/layout/vList2"/>
    <dgm:cxn modelId="{D6EE7859-F300-4CE5-AA9D-0760D024979F}" type="presParOf" srcId="{3525BA8F-E952-4EE6-81D3-EC77AFC6027C}" destId="{6711750E-4F9D-4639-BFE0-AAC4C5B0198A}" srcOrd="0" destOrd="0" presId="urn:microsoft.com/office/officeart/2005/8/layout/vList2"/>
    <dgm:cxn modelId="{4C31CA88-0763-454F-8113-1879D88C7D69}" type="presParOf" srcId="{3525BA8F-E952-4EE6-81D3-EC77AFC6027C}" destId="{DAAAD05D-3CE0-4899-A2C8-79B15DFB4CEA}" srcOrd="1" destOrd="0" presId="urn:microsoft.com/office/officeart/2005/8/layout/vList2"/>
    <dgm:cxn modelId="{4BAB8047-1389-426C-B649-3267A6DBAA17}" type="presParOf" srcId="{3525BA8F-E952-4EE6-81D3-EC77AFC6027C}" destId="{A34DFABF-E217-4F4E-80FC-BBB10BA0A93A}" srcOrd="2" destOrd="0" presId="urn:microsoft.com/office/officeart/2005/8/layout/vList2"/>
    <dgm:cxn modelId="{5D7F7B19-5B23-43B7-A582-55E5E0101953}" type="presParOf" srcId="{3525BA8F-E952-4EE6-81D3-EC77AFC6027C}" destId="{3DE0D37D-6008-428E-B6D2-7D6A56020509}" srcOrd="3" destOrd="0" presId="urn:microsoft.com/office/officeart/2005/8/layout/vList2"/>
    <dgm:cxn modelId="{124931DA-039E-402C-86C4-CE9B68B4D93A}" type="presParOf" srcId="{3525BA8F-E952-4EE6-81D3-EC77AFC6027C}" destId="{CD91DDCE-072B-4829-BB9C-B03D2ACBC9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2023F4-2EAA-4002-AE0D-D33E2713D3B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CB9B55-D298-4E24-B86C-B76603CF1F84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Работа с текстом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FAA444C-461A-43E5-B4B2-3C7EE2C6F71E}" type="parTrans" cxnId="{B87158B8-1ACF-48C9-AA2A-C452920309A5}">
      <dgm:prSet/>
      <dgm:spPr/>
      <dgm:t>
        <a:bodyPr/>
        <a:lstStyle/>
        <a:p>
          <a:endParaRPr lang="ru-RU"/>
        </a:p>
      </dgm:t>
    </dgm:pt>
    <dgm:pt modelId="{0D5012E8-6985-4FB7-80F2-1C313808A654}" type="sibTrans" cxnId="{B87158B8-1ACF-48C9-AA2A-C452920309A5}">
      <dgm:prSet/>
      <dgm:spPr/>
      <dgm:t>
        <a:bodyPr/>
        <a:lstStyle/>
        <a:p>
          <a:endParaRPr lang="ru-RU"/>
        </a:p>
      </dgm:t>
    </dgm:pt>
    <dgm:pt modelId="{87C6179F-5EB1-4A19-8829-1A5F77C416A6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Постановка проблемы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14FA54A-2188-410A-AB62-E383FEC9E3DD}" type="parTrans" cxnId="{516071A8-DD01-4FDC-9DA8-600A5BE1384A}">
      <dgm:prSet/>
      <dgm:spPr/>
      <dgm:t>
        <a:bodyPr/>
        <a:lstStyle/>
        <a:p>
          <a:endParaRPr lang="ru-RU"/>
        </a:p>
      </dgm:t>
    </dgm:pt>
    <dgm:pt modelId="{69FE7025-6A86-4AEC-93C5-A660D2CC859E}" type="sibTrans" cxnId="{516071A8-DD01-4FDC-9DA8-600A5BE1384A}">
      <dgm:prSet/>
      <dgm:spPr/>
      <dgm:t>
        <a:bodyPr/>
        <a:lstStyle/>
        <a:p>
          <a:endParaRPr lang="ru-RU"/>
        </a:p>
      </dgm:t>
    </dgm:pt>
    <dgm:pt modelId="{29B554F7-1207-4F16-A9ED-0ADD87281AC5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Распределение учащихся на 4 группы. Обсуждение в группах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AF814E4-871F-4FB2-BF98-A80FE98BEEF7}" type="parTrans" cxnId="{C03DB9B7-3ACD-4A78-BDB8-77B24877C553}">
      <dgm:prSet/>
      <dgm:spPr/>
      <dgm:t>
        <a:bodyPr/>
        <a:lstStyle/>
        <a:p>
          <a:endParaRPr lang="ru-RU"/>
        </a:p>
      </dgm:t>
    </dgm:pt>
    <dgm:pt modelId="{FFED10D1-91B1-4B69-9B45-7A264D2B0493}" type="sibTrans" cxnId="{C03DB9B7-3ACD-4A78-BDB8-77B24877C553}">
      <dgm:prSet/>
      <dgm:spPr/>
      <dgm:t>
        <a:bodyPr/>
        <a:lstStyle/>
        <a:p>
          <a:endParaRPr lang="ru-RU"/>
        </a:p>
      </dgm:t>
    </dgm:pt>
    <dgm:pt modelId="{55BD3CCB-261F-4DED-9355-C1BF5671A93B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Выступление по проблеме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E1643A4-A249-4152-BF7D-12AC9C747369}" type="parTrans" cxnId="{DA827942-21CA-4DA8-AA29-355BDFE2C914}">
      <dgm:prSet/>
      <dgm:spPr/>
      <dgm:t>
        <a:bodyPr/>
        <a:lstStyle/>
        <a:p>
          <a:endParaRPr lang="ru-RU"/>
        </a:p>
      </dgm:t>
    </dgm:pt>
    <dgm:pt modelId="{7C2F549A-5175-4788-BF8A-AB95E24C1CC7}" type="sibTrans" cxnId="{DA827942-21CA-4DA8-AA29-355BDFE2C914}">
      <dgm:prSet/>
      <dgm:spPr/>
      <dgm:t>
        <a:bodyPr/>
        <a:lstStyle/>
        <a:p>
          <a:endParaRPr lang="ru-RU"/>
        </a:p>
      </dgm:t>
    </dgm:pt>
    <dgm:pt modelId="{7AA952CD-CE1B-44AB-B80F-34ABCB8DF770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Подведение итогов работы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7A3069D-D00C-4698-A469-6AF8B43C042D}" type="parTrans" cxnId="{6AE771B0-2ADF-427A-8E07-B23CB7A73BCD}">
      <dgm:prSet/>
      <dgm:spPr/>
      <dgm:t>
        <a:bodyPr/>
        <a:lstStyle/>
        <a:p>
          <a:endParaRPr lang="ru-RU"/>
        </a:p>
      </dgm:t>
    </dgm:pt>
    <dgm:pt modelId="{A7592302-A530-452D-A651-B4513B723D46}" type="sibTrans" cxnId="{6AE771B0-2ADF-427A-8E07-B23CB7A73BCD}">
      <dgm:prSet/>
      <dgm:spPr/>
      <dgm:t>
        <a:bodyPr/>
        <a:lstStyle/>
        <a:p>
          <a:endParaRPr lang="ru-RU"/>
        </a:p>
      </dgm:t>
    </dgm:pt>
    <dgm:pt modelId="{2562C775-1E5B-490D-8BF4-29AAF2428083}" type="pres">
      <dgm:prSet presAssocID="{BB2023F4-2EAA-4002-AE0D-D33E2713D3B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FFD9E7-5ADE-4265-A28C-0B0A327CE01C}" type="pres">
      <dgm:prSet presAssocID="{BB2023F4-2EAA-4002-AE0D-D33E2713D3B3}" presName="dummyMaxCanvas" presStyleCnt="0">
        <dgm:presLayoutVars/>
      </dgm:prSet>
      <dgm:spPr/>
    </dgm:pt>
    <dgm:pt modelId="{AAB0EC65-C9E3-430D-B1E4-E1A75FCC4A15}" type="pres">
      <dgm:prSet presAssocID="{BB2023F4-2EAA-4002-AE0D-D33E2713D3B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EC206-84E1-4A09-960A-FDBC71A6C28A}" type="pres">
      <dgm:prSet presAssocID="{BB2023F4-2EAA-4002-AE0D-D33E2713D3B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CF715-7631-4356-83F5-577017AC987D}" type="pres">
      <dgm:prSet presAssocID="{BB2023F4-2EAA-4002-AE0D-D33E2713D3B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97EBA-75D8-476F-955D-16A49A345717}" type="pres">
      <dgm:prSet presAssocID="{BB2023F4-2EAA-4002-AE0D-D33E2713D3B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90D4B-F411-4847-9DE4-FED63F819B28}" type="pres">
      <dgm:prSet presAssocID="{BB2023F4-2EAA-4002-AE0D-D33E2713D3B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9262E7-F68E-473B-BA2F-48B1E022ECDF}" type="pres">
      <dgm:prSet presAssocID="{BB2023F4-2EAA-4002-AE0D-D33E2713D3B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671C0-B5B6-425D-82B0-5D418467DBAF}" type="pres">
      <dgm:prSet presAssocID="{BB2023F4-2EAA-4002-AE0D-D33E2713D3B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F3A22-C74B-4BFC-AF8E-26ABA5C7FC08}" type="pres">
      <dgm:prSet presAssocID="{BB2023F4-2EAA-4002-AE0D-D33E2713D3B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C9BE2-3C2B-48DF-8AE8-754291A634F9}" type="pres">
      <dgm:prSet presAssocID="{BB2023F4-2EAA-4002-AE0D-D33E2713D3B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04E0A-76E8-42A5-A49F-C5C153274A7B}" type="pres">
      <dgm:prSet presAssocID="{BB2023F4-2EAA-4002-AE0D-D33E2713D3B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C14D8-A066-48B6-B492-B9D5647DD703}" type="pres">
      <dgm:prSet presAssocID="{BB2023F4-2EAA-4002-AE0D-D33E2713D3B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15DBD-99F8-47DC-91C5-DAC3A08714F2}" type="pres">
      <dgm:prSet presAssocID="{BB2023F4-2EAA-4002-AE0D-D33E2713D3B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0FA3F-AB5E-47DC-9951-27F513971031}" type="pres">
      <dgm:prSet presAssocID="{BB2023F4-2EAA-4002-AE0D-D33E2713D3B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EFB8B-382A-4654-BEE7-C2CDD3D82B14}" type="pres">
      <dgm:prSet presAssocID="{BB2023F4-2EAA-4002-AE0D-D33E2713D3B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9113E5-C016-42EF-9CE1-9DB1F5EC003A}" type="presOf" srcId="{7C2F549A-5175-4788-BF8A-AB95E24C1CC7}" destId="{87DC9BE2-3C2B-48DF-8AE8-754291A634F9}" srcOrd="0" destOrd="0" presId="urn:microsoft.com/office/officeart/2005/8/layout/vProcess5"/>
    <dgm:cxn modelId="{9CBE5EB4-EC7D-40C8-AAB4-2A171E787BE3}" type="presOf" srcId="{29B554F7-1207-4F16-A9ED-0ADD87281AC5}" destId="{9D515DBD-99F8-47DC-91C5-DAC3A08714F2}" srcOrd="1" destOrd="0" presId="urn:microsoft.com/office/officeart/2005/8/layout/vProcess5"/>
    <dgm:cxn modelId="{6AE771B0-2ADF-427A-8E07-B23CB7A73BCD}" srcId="{BB2023F4-2EAA-4002-AE0D-D33E2713D3B3}" destId="{7AA952CD-CE1B-44AB-B80F-34ABCB8DF770}" srcOrd="4" destOrd="0" parTransId="{27A3069D-D00C-4698-A469-6AF8B43C042D}" sibTransId="{A7592302-A530-452D-A651-B4513B723D46}"/>
    <dgm:cxn modelId="{C93E7D4D-B77A-49DE-81B5-3714F9788A0D}" type="presOf" srcId="{7AA952CD-CE1B-44AB-B80F-34ABCB8DF770}" destId="{C1390D4B-F411-4847-9DE4-FED63F819B28}" srcOrd="0" destOrd="0" presId="urn:microsoft.com/office/officeart/2005/8/layout/vProcess5"/>
    <dgm:cxn modelId="{50AAC969-A4C7-4A7F-AB91-7D22C1CC92DF}" type="presOf" srcId="{55BD3CCB-261F-4DED-9355-C1BF5671A93B}" destId="{0C80FA3F-AB5E-47DC-9951-27F513971031}" srcOrd="1" destOrd="0" presId="urn:microsoft.com/office/officeart/2005/8/layout/vProcess5"/>
    <dgm:cxn modelId="{C03DB9B7-3ACD-4A78-BDB8-77B24877C553}" srcId="{BB2023F4-2EAA-4002-AE0D-D33E2713D3B3}" destId="{29B554F7-1207-4F16-A9ED-0ADD87281AC5}" srcOrd="2" destOrd="0" parTransId="{9AF814E4-871F-4FB2-BF98-A80FE98BEEF7}" sibTransId="{FFED10D1-91B1-4B69-9B45-7A264D2B0493}"/>
    <dgm:cxn modelId="{B87158B8-1ACF-48C9-AA2A-C452920309A5}" srcId="{BB2023F4-2EAA-4002-AE0D-D33E2713D3B3}" destId="{73CB9B55-D298-4E24-B86C-B76603CF1F84}" srcOrd="0" destOrd="0" parTransId="{EFAA444C-461A-43E5-B4B2-3C7EE2C6F71E}" sibTransId="{0D5012E8-6985-4FB7-80F2-1C313808A654}"/>
    <dgm:cxn modelId="{EE452246-A8F2-4D3C-86DC-08C887A14395}" type="presOf" srcId="{7AA952CD-CE1B-44AB-B80F-34ABCB8DF770}" destId="{846EFB8B-382A-4654-BEE7-C2CDD3D82B14}" srcOrd="1" destOrd="0" presId="urn:microsoft.com/office/officeart/2005/8/layout/vProcess5"/>
    <dgm:cxn modelId="{9F202B29-CCA0-4DED-BFB2-A759D0FE5870}" type="presOf" srcId="{69FE7025-6A86-4AEC-93C5-A660D2CC859E}" destId="{819671C0-B5B6-425D-82B0-5D418467DBAF}" srcOrd="0" destOrd="0" presId="urn:microsoft.com/office/officeart/2005/8/layout/vProcess5"/>
    <dgm:cxn modelId="{4519D79A-A8BC-4958-A095-91D6C3DFF225}" type="presOf" srcId="{73CB9B55-D298-4E24-B86C-B76603CF1F84}" destId="{AAB0EC65-C9E3-430D-B1E4-E1A75FCC4A15}" srcOrd="0" destOrd="0" presId="urn:microsoft.com/office/officeart/2005/8/layout/vProcess5"/>
    <dgm:cxn modelId="{516071A8-DD01-4FDC-9DA8-600A5BE1384A}" srcId="{BB2023F4-2EAA-4002-AE0D-D33E2713D3B3}" destId="{87C6179F-5EB1-4A19-8829-1A5F77C416A6}" srcOrd="1" destOrd="0" parTransId="{514FA54A-2188-410A-AB62-E383FEC9E3DD}" sibTransId="{69FE7025-6A86-4AEC-93C5-A660D2CC859E}"/>
    <dgm:cxn modelId="{0D661DB6-3E8D-4CA8-9169-6D0268099476}" type="presOf" srcId="{87C6179F-5EB1-4A19-8829-1A5F77C416A6}" destId="{D32C14D8-A066-48B6-B492-B9D5647DD703}" srcOrd="1" destOrd="0" presId="urn:microsoft.com/office/officeart/2005/8/layout/vProcess5"/>
    <dgm:cxn modelId="{9FD6AE3F-8027-4641-B12E-AEBE8078B85B}" type="presOf" srcId="{BB2023F4-2EAA-4002-AE0D-D33E2713D3B3}" destId="{2562C775-1E5B-490D-8BF4-29AAF2428083}" srcOrd="0" destOrd="0" presId="urn:microsoft.com/office/officeart/2005/8/layout/vProcess5"/>
    <dgm:cxn modelId="{91F7E162-C25D-4FCC-8B34-0F07E8E79956}" type="presOf" srcId="{55BD3CCB-261F-4DED-9355-C1BF5671A93B}" destId="{AFD97EBA-75D8-476F-955D-16A49A345717}" srcOrd="0" destOrd="0" presId="urn:microsoft.com/office/officeart/2005/8/layout/vProcess5"/>
    <dgm:cxn modelId="{B6F44A28-A9BD-4319-882C-2CCBB40344D9}" type="presOf" srcId="{0D5012E8-6985-4FB7-80F2-1C313808A654}" destId="{7E9262E7-F68E-473B-BA2F-48B1E022ECDF}" srcOrd="0" destOrd="0" presId="urn:microsoft.com/office/officeart/2005/8/layout/vProcess5"/>
    <dgm:cxn modelId="{DA827942-21CA-4DA8-AA29-355BDFE2C914}" srcId="{BB2023F4-2EAA-4002-AE0D-D33E2713D3B3}" destId="{55BD3CCB-261F-4DED-9355-C1BF5671A93B}" srcOrd="3" destOrd="0" parTransId="{8E1643A4-A249-4152-BF7D-12AC9C747369}" sibTransId="{7C2F549A-5175-4788-BF8A-AB95E24C1CC7}"/>
    <dgm:cxn modelId="{8A5D5758-8D97-4298-9CF9-745A3C4CB26F}" type="presOf" srcId="{73CB9B55-D298-4E24-B86C-B76603CF1F84}" destId="{90B04E0A-76E8-42A5-A49F-C5C153274A7B}" srcOrd="1" destOrd="0" presId="urn:microsoft.com/office/officeart/2005/8/layout/vProcess5"/>
    <dgm:cxn modelId="{A3C6CDDB-1EFC-4ABD-B3C0-C9C152358A7C}" type="presOf" srcId="{87C6179F-5EB1-4A19-8829-1A5F77C416A6}" destId="{4E8EC206-84E1-4A09-960A-FDBC71A6C28A}" srcOrd="0" destOrd="0" presId="urn:microsoft.com/office/officeart/2005/8/layout/vProcess5"/>
    <dgm:cxn modelId="{8C4820D4-FDB0-4451-9D8D-63EAFD44BC04}" type="presOf" srcId="{29B554F7-1207-4F16-A9ED-0ADD87281AC5}" destId="{3EFCF715-7631-4356-83F5-577017AC987D}" srcOrd="0" destOrd="0" presId="urn:microsoft.com/office/officeart/2005/8/layout/vProcess5"/>
    <dgm:cxn modelId="{A1996C6A-4EB2-48FC-A4D7-A32DD6DB959C}" type="presOf" srcId="{FFED10D1-91B1-4B69-9B45-7A264D2B0493}" destId="{496F3A22-C74B-4BFC-AF8E-26ABA5C7FC08}" srcOrd="0" destOrd="0" presId="urn:microsoft.com/office/officeart/2005/8/layout/vProcess5"/>
    <dgm:cxn modelId="{B1F1B46E-EFF5-4E9A-8F90-9D135067E37E}" type="presParOf" srcId="{2562C775-1E5B-490D-8BF4-29AAF2428083}" destId="{A5FFD9E7-5ADE-4265-A28C-0B0A327CE01C}" srcOrd="0" destOrd="0" presId="urn:microsoft.com/office/officeart/2005/8/layout/vProcess5"/>
    <dgm:cxn modelId="{53B3EEF1-E189-434B-934F-EA347CC307B3}" type="presParOf" srcId="{2562C775-1E5B-490D-8BF4-29AAF2428083}" destId="{AAB0EC65-C9E3-430D-B1E4-E1A75FCC4A15}" srcOrd="1" destOrd="0" presId="urn:microsoft.com/office/officeart/2005/8/layout/vProcess5"/>
    <dgm:cxn modelId="{BB490800-EB72-49B9-966C-98ABD3DCA014}" type="presParOf" srcId="{2562C775-1E5B-490D-8BF4-29AAF2428083}" destId="{4E8EC206-84E1-4A09-960A-FDBC71A6C28A}" srcOrd="2" destOrd="0" presId="urn:microsoft.com/office/officeart/2005/8/layout/vProcess5"/>
    <dgm:cxn modelId="{2BF30015-EAB3-453E-B9F0-BA479B55B320}" type="presParOf" srcId="{2562C775-1E5B-490D-8BF4-29AAF2428083}" destId="{3EFCF715-7631-4356-83F5-577017AC987D}" srcOrd="3" destOrd="0" presId="urn:microsoft.com/office/officeart/2005/8/layout/vProcess5"/>
    <dgm:cxn modelId="{7800FCD4-491A-4A19-A5D1-4D1530CCD5F9}" type="presParOf" srcId="{2562C775-1E5B-490D-8BF4-29AAF2428083}" destId="{AFD97EBA-75D8-476F-955D-16A49A345717}" srcOrd="4" destOrd="0" presId="urn:microsoft.com/office/officeart/2005/8/layout/vProcess5"/>
    <dgm:cxn modelId="{DBDD90EF-936A-4EF4-AD43-3AAAC9C74C3C}" type="presParOf" srcId="{2562C775-1E5B-490D-8BF4-29AAF2428083}" destId="{C1390D4B-F411-4847-9DE4-FED63F819B28}" srcOrd="5" destOrd="0" presId="urn:microsoft.com/office/officeart/2005/8/layout/vProcess5"/>
    <dgm:cxn modelId="{660E9F12-DC73-49D9-9FAF-35AC38B54DD1}" type="presParOf" srcId="{2562C775-1E5B-490D-8BF4-29AAF2428083}" destId="{7E9262E7-F68E-473B-BA2F-48B1E022ECDF}" srcOrd="6" destOrd="0" presId="urn:microsoft.com/office/officeart/2005/8/layout/vProcess5"/>
    <dgm:cxn modelId="{26D96C6B-6A57-4521-9AC5-9846F7CA4257}" type="presParOf" srcId="{2562C775-1E5B-490D-8BF4-29AAF2428083}" destId="{819671C0-B5B6-425D-82B0-5D418467DBAF}" srcOrd="7" destOrd="0" presId="urn:microsoft.com/office/officeart/2005/8/layout/vProcess5"/>
    <dgm:cxn modelId="{A65F4577-C820-45F6-BCBD-D9A0187ADB43}" type="presParOf" srcId="{2562C775-1E5B-490D-8BF4-29AAF2428083}" destId="{496F3A22-C74B-4BFC-AF8E-26ABA5C7FC08}" srcOrd="8" destOrd="0" presId="urn:microsoft.com/office/officeart/2005/8/layout/vProcess5"/>
    <dgm:cxn modelId="{6C044A5A-0694-4FF1-905E-93283C2E2C76}" type="presParOf" srcId="{2562C775-1E5B-490D-8BF4-29AAF2428083}" destId="{87DC9BE2-3C2B-48DF-8AE8-754291A634F9}" srcOrd="9" destOrd="0" presId="urn:microsoft.com/office/officeart/2005/8/layout/vProcess5"/>
    <dgm:cxn modelId="{FEFED3DB-730B-4271-8D3B-F7B400B1058E}" type="presParOf" srcId="{2562C775-1E5B-490D-8BF4-29AAF2428083}" destId="{90B04E0A-76E8-42A5-A49F-C5C153274A7B}" srcOrd="10" destOrd="0" presId="urn:microsoft.com/office/officeart/2005/8/layout/vProcess5"/>
    <dgm:cxn modelId="{051FD49A-C2CB-4A23-A5EA-F41C37FE86DB}" type="presParOf" srcId="{2562C775-1E5B-490D-8BF4-29AAF2428083}" destId="{D32C14D8-A066-48B6-B492-B9D5647DD703}" srcOrd="11" destOrd="0" presId="urn:microsoft.com/office/officeart/2005/8/layout/vProcess5"/>
    <dgm:cxn modelId="{7D96ABC5-DD74-4B85-8A54-A3561E9C2150}" type="presParOf" srcId="{2562C775-1E5B-490D-8BF4-29AAF2428083}" destId="{9D515DBD-99F8-47DC-91C5-DAC3A08714F2}" srcOrd="12" destOrd="0" presId="urn:microsoft.com/office/officeart/2005/8/layout/vProcess5"/>
    <dgm:cxn modelId="{1A0E64F3-A34C-4381-AFCC-48F017BAEB60}" type="presParOf" srcId="{2562C775-1E5B-490D-8BF4-29AAF2428083}" destId="{0C80FA3F-AB5E-47DC-9951-27F513971031}" srcOrd="13" destOrd="0" presId="urn:microsoft.com/office/officeart/2005/8/layout/vProcess5"/>
    <dgm:cxn modelId="{62C5E416-F538-42F3-B6EC-E037DF63F23C}" type="presParOf" srcId="{2562C775-1E5B-490D-8BF4-29AAF2428083}" destId="{846EFB8B-382A-4654-BEE7-C2CDD3D82B1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63476E-7D98-41F4-9473-E6302B1057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DB3C68-60FE-42F0-BD18-4417BA4B880A}">
      <dgm:prSet phldrT="[Текст]"/>
      <dgm:spPr/>
      <dgm:t>
        <a:bodyPr/>
        <a:lstStyle/>
        <a:p>
          <a:r>
            <a:rPr lang="ru-RU" dirty="0" smtClean="0"/>
            <a:t>ДИЛЕММА </a:t>
          </a:r>
          <a:endParaRPr lang="ru-RU" dirty="0"/>
        </a:p>
      </dgm:t>
    </dgm:pt>
    <dgm:pt modelId="{D814F6DF-E0A6-4957-AB3A-FDF5BB4118D9}" type="parTrans" cxnId="{E80FE350-CB31-45A0-AF64-7335E8A6D91D}">
      <dgm:prSet/>
      <dgm:spPr/>
      <dgm:t>
        <a:bodyPr/>
        <a:lstStyle/>
        <a:p>
          <a:endParaRPr lang="ru-RU"/>
        </a:p>
      </dgm:t>
    </dgm:pt>
    <dgm:pt modelId="{6EF1DF92-BF18-4104-B2AD-D5FD02C3F1F8}" type="sibTrans" cxnId="{E80FE350-CB31-45A0-AF64-7335E8A6D91D}">
      <dgm:prSet/>
      <dgm:spPr/>
      <dgm:t>
        <a:bodyPr/>
        <a:lstStyle/>
        <a:p>
          <a:endParaRPr lang="ru-RU"/>
        </a:p>
      </dgm:t>
    </dgm:pt>
    <dgm:pt modelId="{2CD94ABA-CB63-49C1-8B0F-8B5C5181AE17}">
      <dgm:prSet phldrT="[Текст]"/>
      <dgm:spPr/>
      <dgm:t>
        <a:bodyPr/>
        <a:lstStyle/>
        <a:p>
          <a:r>
            <a:rPr lang="ru-RU" dirty="0" smtClean="0"/>
            <a:t>Правильно ли продавать антибактериальные зубные щетки с нано-частицами серебра, в то время как до сих пор достоверно неизвестно, полностью ли они безопасны для окружающей среды?</a:t>
          </a:r>
          <a:endParaRPr lang="ru-RU" dirty="0"/>
        </a:p>
      </dgm:t>
    </dgm:pt>
    <dgm:pt modelId="{CB398A53-79CF-4AF1-AA67-543F6D1E6BD7}" type="parTrans" cxnId="{E12FEA8A-F443-44A8-AD02-DA150DB55888}">
      <dgm:prSet/>
      <dgm:spPr/>
      <dgm:t>
        <a:bodyPr/>
        <a:lstStyle/>
        <a:p>
          <a:endParaRPr lang="ru-RU"/>
        </a:p>
      </dgm:t>
    </dgm:pt>
    <dgm:pt modelId="{749BE7D7-51A7-42B5-A188-34FCEEAF16E5}" type="sibTrans" cxnId="{E12FEA8A-F443-44A8-AD02-DA150DB55888}">
      <dgm:prSet/>
      <dgm:spPr/>
      <dgm:t>
        <a:bodyPr/>
        <a:lstStyle/>
        <a:p>
          <a:endParaRPr lang="ru-RU"/>
        </a:p>
      </dgm:t>
    </dgm:pt>
    <dgm:pt modelId="{60B27AFD-CF9E-46D0-A218-86E47FA35DA5}" type="pres">
      <dgm:prSet presAssocID="{EA63476E-7D98-41F4-9473-E6302B1057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CED013-F74F-4233-BB48-ABC86E1A91EE}" type="pres">
      <dgm:prSet presAssocID="{DEDB3C68-60FE-42F0-BD18-4417BA4B880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CD658-4E1D-429F-BAD1-BC0CA707E002}" type="pres">
      <dgm:prSet presAssocID="{DEDB3C68-60FE-42F0-BD18-4417BA4B880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2FEA8A-F443-44A8-AD02-DA150DB55888}" srcId="{DEDB3C68-60FE-42F0-BD18-4417BA4B880A}" destId="{2CD94ABA-CB63-49C1-8B0F-8B5C5181AE17}" srcOrd="0" destOrd="0" parTransId="{CB398A53-79CF-4AF1-AA67-543F6D1E6BD7}" sibTransId="{749BE7D7-51A7-42B5-A188-34FCEEAF16E5}"/>
    <dgm:cxn modelId="{CC6AA0C7-BEFC-4C2A-9A18-C63DEABEE983}" type="presOf" srcId="{DEDB3C68-60FE-42F0-BD18-4417BA4B880A}" destId="{BFCED013-F74F-4233-BB48-ABC86E1A91EE}" srcOrd="0" destOrd="0" presId="urn:microsoft.com/office/officeart/2005/8/layout/vList2"/>
    <dgm:cxn modelId="{872C08AE-04FF-4F6E-A502-6959214B3735}" type="presOf" srcId="{EA63476E-7D98-41F4-9473-E6302B105742}" destId="{60B27AFD-CF9E-46D0-A218-86E47FA35DA5}" srcOrd="0" destOrd="0" presId="urn:microsoft.com/office/officeart/2005/8/layout/vList2"/>
    <dgm:cxn modelId="{2D41AA24-270D-440B-A86F-DB642EDE555D}" type="presOf" srcId="{2CD94ABA-CB63-49C1-8B0F-8B5C5181AE17}" destId="{BA2CD658-4E1D-429F-BAD1-BC0CA707E002}" srcOrd="0" destOrd="0" presId="urn:microsoft.com/office/officeart/2005/8/layout/vList2"/>
    <dgm:cxn modelId="{E80FE350-CB31-45A0-AF64-7335E8A6D91D}" srcId="{EA63476E-7D98-41F4-9473-E6302B105742}" destId="{DEDB3C68-60FE-42F0-BD18-4417BA4B880A}" srcOrd="0" destOrd="0" parTransId="{D814F6DF-E0A6-4957-AB3A-FDF5BB4118D9}" sibTransId="{6EF1DF92-BF18-4104-B2AD-D5FD02C3F1F8}"/>
    <dgm:cxn modelId="{40B39FBF-6B3E-4B43-A98B-07AEB2332A72}" type="presParOf" srcId="{60B27AFD-CF9E-46D0-A218-86E47FA35DA5}" destId="{BFCED013-F74F-4233-BB48-ABC86E1A91EE}" srcOrd="0" destOrd="0" presId="urn:microsoft.com/office/officeart/2005/8/layout/vList2"/>
    <dgm:cxn modelId="{5B98513A-5A03-43DE-8E6D-A8037825A4BB}" type="presParOf" srcId="{60B27AFD-CF9E-46D0-A218-86E47FA35DA5}" destId="{BA2CD658-4E1D-429F-BAD1-BC0CA707E00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6799E3-CD8A-48FC-B7DA-47E05FA27FC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4E1D90-F960-4EB2-BCB7-CDB86454C66E}">
      <dgm:prSet phldrT="[Текст]"/>
      <dgm:spPr/>
      <dgm:t>
        <a:bodyPr/>
        <a:lstStyle/>
        <a:p>
          <a:r>
            <a:rPr lang="ru-RU" dirty="0" smtClean="0"/>
            <a:t>ПОТРЕБИТЕЛЬ</a:t>
          </a:r>
          <a:endParaRPr lang="ru-RU" dirty="0"/>
        </a:p>
      </dgm:t>
    </dgm:pt>
    <dgm:pt modelId="{1DBBAB43-CB1E-41C7-96B4-83CA1F5A8C2D}" type="parTrans" cxnId="{00E72E7B-75AE-4FF3-8015-C5A1793BB6C5}">
      <dgm:prSet/>
      <dgm:spPr/>
      <dgm:t>
        <a:bodyPr/>
        <a:lstStyle/>
        <a:p>
          <a:endParaRPr lang="ru-RU"/>
        </a:p>
      </dgm:t>
    </dgm:pt>
    <dgm:pt modelId="{E6F5D35E-380A-484F-98AC-FBF72B3EE9CD}" type="sibTrans" cxnId="{00E72E7B-75AE-4FF3-8015-C5A1793BB6C5}">
      <dgm:prSet/>
      <dgm:spPr/>
      <dgm:t>
        <a:bodyPr/>
        <a:lstStyle/>
        <a:p>
          <a:endParaRPr lang="ru-RU"/>
        </a:p>
      </dgm:t>
    </dgm:pt>
    <dgm:pt modelId="{7BE134AC-79F6-433B-9E65-953508F56826}">
      <dgm:prSet phldrT="[Текст]"/>
      <dgm:spPr/>
      <dgm:t>
        <a:bodyPr/>
        <a:lstStyle/>
        <a:p>
          <a:r>
            <a:rPr lang="ru-RU" dirty="0" smtClean="0"/>
            <a:t>ПРОИЗВОДИТЕЛЬ</a:t>
          </a:r>
          <a:endParaRPr lang="ru-RU" dirty="0"/>
        </a:p>
      </dgm:t>
    </dgm:pt>
    <dgm:pt modelId="{5C5349F5-6B51-4F72-A038-FE9A1E705261}" type="parTrans" cxnId="{D107C967-A6B2-4632-AC71-BDB65F965B82}">
      <dgm:prSet/>
      <dgm:spPr/>
      <dgm:t>
        <a:bodyPr/>
        <a:lstStyle/>
        <a:p>
          <a:endParaRPr lang="ru-RU"/>
        </a:p>
      </dgm:t>
    </dgm:pt>
    <dgm:pt modelId="{CF6F5E85-0067-4F69-92E5-1DAC3ABB554A}" type="sibTrans" cxnId="{D107C967-A6B2-4632-AC71-BDB65F965B82}">
      <dgm:prSet/>
      <dgm:spPr/>
      <dgm:t>
        <a:bodyPr/>
        <a:lstStyle/>
        <a:p>
          <a:endParaRPr lang="ru-RU"/>
        </a:p>
      </dgm:t>
    </dgm:pt>
    <dgm:pt modelId="{22058B52-C512-4804-933C-36CC9F1B3FA8}">
      <dgm:prSet phldrT="[Текст]"/>
      <dgm:spPr/>
      <dgm:t>
        <a:bodyPr/>
        <a:lstStyle/>
        <a:p>
          <a:r>
            <a:rPr lang="ru-RU" dirty="0" smtClean="0"/>
            <a:t>ЭКОЛОГ</a:t>
          </a:r>
          <a:endParaRPr lang="ru-RU" dirty="0"/>
        </a:p>
      </dgm:t>
    </dgm:pt>
    <dgm:pt modelId="{6547E96E-D5DA-456F-9F93-A6071728EFE5}" type="parTrans" cxnId="{FFCFEE26-5C67-495E-B189-B9064574817A}">
      <dgm:prSet/>
      <dgm:spPr/>
      <dgm:t>
        <a:bodyPr/>
        <a:lstStyle/>
        <a:p>
          <a:endParaRPr lang="ru-RU"/>
        </a:p>
      </dgm:t>
    </dgm:pt>
    <dgm:pt modelId="{F9C99027-51A8-4318-A6F4-BF13B2A76B47}" type="sibTrans" cxnId="{FFCFEE26-5C67-495E-B189-B9064574817A}">
      <dgm:prSet/>
      <dgm:spPr/>
      <dgm:t>
        <a:bodyPr/>
        <a:lstStyle/>
        <a:p>
          <a:endParaRPr lang="ru-RU"/>
        </a:p>
      </dgm:t>
    </dgm:pt>
    <dgm:pt modelId="{6DF74A39-1DEC-40CB-AD13-4B5C56B9B4FD}">
      <dgm:prSet phldrT="[Текст]"/>
      <dgm:spPr/>
      <dgm:t>
        <a:bodyPr/>
        <a:lstStyle/>
        <a:p>
          <a:r>
            <a:rPr lang="ru-RU" dirty="0" smtClean="0"/>
            <a:t>ФЕРМЕР</a:t>
          </a:r>
          <a:endParaRPr lang="ru-RU" dirty="0"/>
        </a:p>
      </dgm:t>
    </dgm:pt>
    <dgm:pt modelId="{0C766AE0-BE6B-4DED-8DF3-3705BD0DEB0C}" type="parTrans" cxnId="{2DDB5418-9EAA-4F45-919D-D46BED12CABB}">
      <dgm:prSet/>
      <dgm:spPr/>
      <dgm:t>
        <a:bodyPr/>
        <a:lstStyle/>
        <a:p>
          <a:endParaRPr lang="ru-RU"/>
        </a:p>
      </dgm:t>
    </dgm:pt>
    <dgm:pt modelId="{3D4C93D3-B800-44FE-8B93-57A7E6F1744E}" type="sibTrans" cxnId="{2DDB5418-9EAA-4F45-919D-D46BED12CABB}">
      <dgm:prSet/>
      <dgm:spPr/>
      <dgm:t>
        <a:bodyPr/>
        <a:lstStyle/>
        <a:p>
          <a:endParaRPr lang="ru-RU"/>
        </a:p>
      </dgm:t>
    </dgm:pt>
    <dgm:pt modelId="{3BB19B56-8A71-4EB8-A4D7-E1C0E461C8F9}" type="pres">
      <dgm:prSet presAssocID="{0B6799E3-CD8A-48FC-B7DA-47E05FA27F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9346BA-B581-4AE2-8757-98861C81EB1D}" type="pres">
      <dgm:prSet presAssocID="{524E1D90-F960-4EB2-BCB7-CDB86454C66E}" presName="parentLin" presStyleCnt="0"/>
      <dgm:spPr/>
    </dgm:pt>
    <dgm:pt modelId="{32AD01E3-63EE-481C-9E3D-8332FCA6A6E7}" type="pres">
      <dgm:prSet presAssocID="{524E1D90-F960-4EB2-BCB7-CDB86454C66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1E39C15-D994-4375-96E6-A10A6188E88C}" type="pres">
      <dgm:prSet presAssocID="{524E1D90-F960-4EB2-BCB7-CDB86454C66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FD53C-EC51-4A84-8268-9A2DF97971FA}" type="pres">
      <dgm:prSet presAssocID="{524E1D90-F960-4EB2-BCB7-CDB86454C66E}" presName="negativeSpace" presStyleCnt="0"/>
      <dgm:spPr/>
    </dgm:pt>
    <dgm:pt modelId="{4250918A-00B9-4B5B-AB6B-CD975E375FDA}" type="pres">
      <dgm:prSet presAssocID="{524E1D90-F960-4EB2-BCB7-CDB86454C66E}" presName="childText" presStyleLbl="conFgAcc1" presStyleIdx="0" presStyleCnt="4">
        <dgm:presLayoutVars>
          <dgm:bulletEnabled val="1"/>
        </dgm:presLayoutVars>
      </dgm:prSet>
      <dgm:spPr/>
    </dgm:pt>
    <dgm:pt modelId="{C0409E2A-018C-44C6-8F17-3C5C19E19FA2}" type="pres">
      <dgm:prSet presAssocID="{E6F5D35E-380A-484F-98AC-FBF72B3EE9CD}" presName="spaceBetweenRectangles" presStyleCnt="0"/>
      <dgm:spPr/>
    </dgm:pt>
    <dgm:pt modelId="{362BE589-F8F2-412E-BA12-A49A2E6FB63D}" type="pres">
      <dgm:prSet presAssocID="{7BE134AC-79F6-433B-9E65-953508F56826}" presName="parentLin" presStyleCnt="0"/>
      <dgm:spPr/>
    </dgm:pt>
    <dgm:pt modelId="{8F2415EF-A79B-4E53-A47D-B91142DA27BF}" type="pres">
      <dgm:prSet presAssocID="{7BE134AC-79F6-433B-9E65-953508F5682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029183F-FCC4-4333-AE26-464BDEB3DD3A}" type="pres">
      <dgm:prSet presAssocID="{7BE134AC-79F6-433B-9E65-953508F5682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1F824-B7DB-46B8-BD0B-AE2A8F79F39E}" type="pres">
      <dgm:prSet presAssocID="{7BE134AC-79F6-433B-9E65-953508F56826}" presName="negativeSpace" presStyleCnt="0"/>
      <dgm:spPr/>
    </dgm:pt>
    <dgm:pt modelId="{A4AD7E1C-078B-457C-9E4B-5A6347D12B0A}" type="pres">
      <dgm:prSet presAssocID="{7BE134AC-79F6-433B-9E65-953508F56826}" presName="childText" presStyleLbl="conFgAcc1" presStyleIdx="1" presStyleCnt="4">
        <dgm:presLayoutVars>
          <dgm:bulletEnabled val="1"/>
        </dgm:presLayoutVars>
      </dgm:prSet>
      <dgm:spPr/>
    </dgm:pt>
    <dgm:pt modelId="{FB8CCFF2-946A-40CB-B7F0-8149D2797E74}" type="pres">
      <dgm:prSet presAssocID="{CF6F5E85-0067-4F69-92E5-1DAC3ABB554A}" presName="spaceBetweenRectangles" presStyleCnt="0"/>
      <dgm:spPr/>
    </dgm:pt>
    <dgm:pt modelId="{7968BD57-9CEF-4F97-9F57-39EB919B3BE6}" type="pres">
      <dgm:prSet presAssocID="{22058B52-C512-4804-933C-36CC9F1B3FA8}" presName="parentLin" presStyleCnt="0"/>
      <dgm:spPr/>
    </dgm:pt>
    <dgm:pt modelId="{85DBA77C-8355-4C5C-8305-8568A42B637C}" type="pres">
      <dgm:prSet presAssocID="{22058B52-C512-4804-933C-36CC9F1B3FA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936E483-5463-453A-9006-8A398E7D9273}" type="pres">
      <dgm:prSet presAssocID="{22058B52-C512-4804-933C-36CC9F1B3FA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8202B-1BD2-44EB-A7FF-D00678DFE925}" type="pres">
      <dgm:prSet presAssocID="{22058B52-C512-4804-933C-36CC9F1B3FA8}" presName="negativeSpace" presStyleCnt="0"/>
      <dgm:spPr/>
    </dgm:pt>
    <dgm:pt modelId="{609748BB-2FE5-4275-A591-669302EF85F1}" type="pres">
      <dgm:prSet presAssocID="{22058B52-C512-4804-933C-36CC9F1B3FA8}" presName="childText" presStyleLbl="conFgAcc1" presStyleIdx="2" presStyleCnt="4">
        <dgm:presLayoutVars>
          <dgm:bulletEnabled val="1"/>
        </dgm:presLayoutVars>
      </dgm:prSet>
      <dgm:spPr/>
    </dgm:pt>
    <dgm:pt modelId="{77C27B2F-AC7B-402A-B86C-34B37BD7C397}" type="pres">
      <dgm:prSet presAssocID="{F9C99027-51A8-4318-A6F4-BF13B2A76B47}" presName="spaceBetweenRectangles" presStyleCnt="0"/>
      <dgm:spPr/>
    </dgm:pt>
    <dgm:pt modelId="{E383F25D-E02D-41FC-813E-B5522E728224}" type="pres">
      <dgm:prSet presAssocID="{6DF74A39-1DEC-40CB-AD13-4B5C56B9B4FD}" presName="parentLin" presStyleCnt="0"/>
      <dgm:spPr/>
    </dgm:pt>
    <dgm:pt modelId="{86276CD1-F4A3-46BE-908D-88BC89059E7D}" type="pres">
      <dgm:prSet presAssocID="{6DF74A39-1DEC-40CB-AD13-4B5C56B9B4F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7E24EE1-164C-47F9-A700-06787DB78E80}" type="pres">
      <dgm:prSet presAssocID="{6DF74A39-1DEC-40CB-AD13-4B5C56B9B4F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6FE8D-89F9-4896-A4B0-C534C5C21130}" type="pres">
      <dgm:prSet presAssocID="{6DF74A39-1DEC-40CB-AD13-4B5C56B9B4FD}" presName="negativeSpace" presStyleCnt="0"/>
      <dgm:spPr/>
    </dgm:pt>
    <dgm:pt modelId="{632C1B10-341C-41CB-8EA3-97A22B95D7C7}" type="pres">
      <dgm:prSet presAssocID="{6DF74A39-1DEC-40CB-AD13-4B5C56B9B4F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0E72E7B-75AE-4FF3-8015-C5A1793BB6C5}" srcId="{0B6799E3-CD8A-48FC-B7DA-47E05FA27FC3}" destId="{524E1D90-F960-4EB2-BCB7-CDB86454C66E}" srcOrd="0" destOrd="0" parTransId="{1DBBAB43-CB1E-41C7-96B4-83CA1F5A8C2D}" sibTransId="{E6F5D35E-380A-484F-98AC-FBF72B3EE9CD}"/>
    <dgm:cxn modelId="{B035C894-366D-4716-B75C-714757FFBCAD}" type="presOf" srcId="{22058B52-C512-4804-933C-36CC9F1B3FA8}" destId="{F936E483-5463-453A-9006-8A398E7D9273}" srcOrd="1" destOrd="0" presId="urn:microsoft.com/office/officeart/2005/8/layout/list1"/>
    <dgm:cxn modelId="{586082FD-3112-4330-A090-7CEDF9C2A4CE}" type="presOf" srcId="{524E1D90-F960-4EB2-BCB7-CDB86454C66E}" destId="{F1E39C15-D994-4375-96E6-A10A6188E88C}" srcOrd="1" destOrd="0" presId="urn:microsoft.com/office/officeart/2005/8/layout/list1"/>
    <dgm:cxn modelId="{281F70E0-225D-40D4-ADB8-1A761B7974B7}" type="presOf" srcId="{0B6799E3-CD8A-48FC-B7DA-47E05FA27FC3}" destId="{3BB19B56-8A71-4EB8-A4D7-E1C0E461C8F9}" srcOrd="0" destOrd="0" presId="urn:microsoft.com/office/officeart/2005/8/layout/list1"/>
    <dgm:cxn modelId="{59514AAA-EDE2-4C33-8E1D-D4CE858B1FFA}" type="presOf" srcId="{6DF74A39-1DEC-40CB-AD13-4B5C56B9B4FD}" destId="{D7E24EE1-164C-47F9-A700-06787DB78E80}" srcOrd="1" destOrd="0" presId="urn:microsoft.com/office/officeart/2005/8/layout/list1"/>
    <dgm:cxn modelId="{BC19CC9E-7A44-472E-A558-BB79476ADF22}" type="presOf" srcId="{524E1D90-F960-4EB2-BCB7-CDB86454C66E}" destId="{32AD01E3-63EE-481C-9E3D-8332FCA6A6E7}" srcOrd="0" destOrd="0" presId="urn:microsoft.com/office/officeart/2005/8/layout/list1"/>
    <dgm:cxn modelId="{0E3EDEA1-A58D-42CB-BC6D-215F629B0B91}" type="presOf" srcId="{22058B52-C512-4804-933C-36CC9F1B3FA8}" destId="{85DBA77C-8355-4C5C-8305-8568A42B637C}" srcOrd="0" destOrd="0" presId="urn:microsoft.com/office/officeart/2005/8/layout/list1"/>
    <dgm:cxn modelId="{267C2A2E-66D3-4599-B875-4C296F5DC471}" type="presOf" srcId="{7BE134AC-79F6-433B-9E65-953508F56826}" destId="{A029183F-FCC4-4333-AE26-464BDEB3DD3A}" srcOrd="1" destOrd="0" presId="urn:microsoft.com/office/officeart/2005/8/layout/list1"/>
    <dgm:cxn modelId="{FFCFEE26-5C67-495E-B189-B9064574817A}" srcId="{0B6799E3-CD8A-48FC-B7DA-47E05FA27FC3}" destId="{22058B52-C512-4804-933C-36CC9F1B3FA8}" srcOrd="2" destOrd="0" parTransId="{6547E96E-D5DA-456F-9F93-A6071728EFE5}" sibTransId="{F9C99027-51A8-4318-A6F4-BF13B2A76B47}"/>
    <dgm:cxn modelId="{B2F30133-28D5-4C0D-BE86-99E28F876447}" type="presOf" srcId="{7BE134AC-79F6-433B-9E65-953508F56826}" destId="{8F2415EF-A79B-4E53-A47D-B91142DA27BF}" srcOrd="0" destOrd="0" presId="urn:microsoft.com/office/officeart/2005/8/layout/list1"/>
    <dgm:cxn modelId="{2DDB5418-9EAA-4F45-919D-D46BED12CABB}" srcId="{0B6799E3-CD8A-48FC-B7DA-47E05FA27FC3}" destId="{6DF74A39-1DEC-40CB-AD13-4B5C56B9B4FD}" srcOrd="3" destOrd="0" parTransId="{0C766AE0-BE6B-4DED-8DF3-3705BD0DEB0C}" sibTransId="{3D4C93D3-B800-44FE-8B93-57A7E6F1744E}"/>
    <dgm:cxn modelId="{6EE66E25-F17E-4242-B485-DD4D10F91F99}" type="presOf" srcId="{6DF74A39-1DEC-40CB-AD13-4B5C56B9B4FD}" destId="{86276CD1-F4A3-46BE-908D-88BC89059E7D}" srcOrd="0" destOrd="0" presId="urn:microsoft.com/office/officeart/2005/8/layout/list1"/>
    <dgm:cxn modelId="{D107C967-A6B2-4632-AC71-BDB65F965B82}" srcId="{0B6799E3-CD8A-48FC-B7DA-47E05FA27FC3}" destId="{7BE134AC-79F6-433B-9E65-953508F56826}" srcOrd="1" destOrd="0" parTransId="{5C5349F5-6B51-4F72-A038-FE9A1E705261}" sibTransId="{CF6F5E85-0067-4F69-92E5-1DAC3ABB554A}"/>
    <dgm:cxn modelId="{D1EC0156-38A0-434A-B94E-D36C045A451C}" type="presParOf" srcId="{3BB19B56-8A71-4EB8-A4D7-E1C0E461C8F9}" destId="{BC9346BA-B581-4AE2-8757-98861C81EB1D}" srcOrd="0" destOrd="0" presId="urn:microsoft.com/office/officeart/2005/8/layout/list1"/>
    <dgm:cxn modelId="{1460C810-723B-404C-B59E-D16517D654E4}" type="presParOf" srcId="{BC9346BA-B581-4AE2-8757-98861C81EB1D}" destId="{32AD01E3-63EE-481C-9E3D-8332FCA6A6E7}" srcOrd="0" destOrd="0" presId="urn:microsoft.com/office/officeart/2005/8/layout/list1"/>
    <dgm:cxn modelId="{5770CF5E-66B7-43CE-9D44-CBD32017F41A}" type="presParOf" srcId="{BC9346BA-B581-4AE2-8757-98861C81EB1D}" destId="{F1E39C15-D994-4375-96E6-A10A6188E88C}" srcOrd="1" destOrd="0" presId="urn:microsoft.com/office/officeart/2005/8/layout/list1"/>
    <dgm:cxn modelId="{9ECEDB1C-C008-4BED-A8A4-4B95027F6663}" type="presParOf" srcId="{3BB19B56-8A71-4EB8-A4D7-E1C0E461C8F9}" destId="{6B0FD53C-EC51-4A84-8268-9A2DF97971FA}" srcOrd="1" destOrd="0" presId="urn:microsoft.com/office/officeart/2005/8/layout/list1"/>
    <dgm:cxn modelId="{837091CE-ECF3-4FE6-94DC-73002A9B1311}" type="presParOf" srcId="{3BB19B56-8A71-4EB8-A4D7-E1C0E461C8F9}" destId="{4250918A-00B9-4B5B-AB6B-CD975E375FDA}" srcOrd="2" destOrd="0" presId="urn:microsoft.com/office/officeart/2005/8/layout/list1"/>
    <dgm:cxn modelId="{52682989-D0D3-4068-B96B-B06B6179485E}" type="presParOf" srcId="{3BB19B56-8A71-4EB8-A4D7-E1C0E461C8F9}" destId="{C0409E2A-018C-44C6-8F17-3C5C19E19FA2}" srcOrd="3" destOrd="0" presId="urn:microsoft.com/office/officeart/2005/8/layout/list1"/>
    <dgm:cxn modelId="{4801BD71-F87B-4E15-9B9A-83789B16135E}" type="presParOf" srcId="{3BB19B56-8A71-4EB8-A4D7-E1C0E461C8F9}" destId="{362BE589-F8F2-412E-BA12-A49A2E6FB63D}" srcOrd="4" destOrd="0" presId="urn:microsoft.com/office/officeart/2005/8/layout/list1"/>
    <dgm:cxn modelId="{9E079623-8006-4603-B4ED-295DF844528E}" type="presParOf" srcId="{362BE589-F8F2-412E-BA12-A49A2E6FB63D}" destId="{8F2415EF-A79B-4E53-A47D-B91142DA27BF}" srcOrd="0" destOrd="0" presId="urn:microsoft.com/office/officeart/2005/8/layout/list1"/>
    <dgm:cxn modelId="{480C3A46-F334-4026-9672-B859BD368006}" type="presParOf" srcId="{362BE589-F8F2-412E-BA12-A49A2E6FB63D}" destId="{A029183F-FCC4-4333-AE26-464BDEB3DD3A}" srcOrd="1" destOrd="0" presId="urn:microsoft.com/office/officeart/2005/8/layout/list1"/>
    <dgm:cxn modelId="{B3A76702-DBD4-4D26-8700-2DAA2060AE70}" type="presParOf" srcId="{3BB19B56-8A71-4EB8-A4D7-E1C0E461C8F9}" destId="{6C81F824-B7DB-46B8-BD0B-AE2A8F79F39E}" srcOrd="5" destOrd="0" presId="urn:microsoft.com/office/officeart/2005/8/layout/list1"/>
    <dgm:cxn modelId="{91B3D0F0-81A9-4FEF-91C5-09E5E6AD3C4A}" type="presParOf" srcId="{3BB19B56-8A71-4EB8-A4D7-E1C0E461C8F9}" destId="{A4AD7E1C-078B-457C-9E4B-5A6347D12B0A}" srcOrd="6" destOrd="0" presId="urn:microsoft.com/office/officeart/2005/8/layout/list1"/>
    <dgm:cxn modelId="{1FFEB9D7-0224-424C-A8D0-B7BA5565E1A3}" type="presParOf" srcId="{3BB19B56-8A71-4EB8-A4D7-E1C0E461C8F9}" destId="{FB8CCFF2-946A-40CB-B7F0-8149D2797E74}" srcOrd="7" destOrd="0" presId="urn:microsoft.com/office/officeart/2005/8/layout/list1"/>
    <dgm:cxn modelId="{7F48F259-7DDA-40A3-BB9F-0E4D30AC53A1}" type="presParOf" srcId="{3BB19B56-8A71-4EB8-A4D7-E1C0E461C8F9}" destId="{7968BD57-9CEF-4F97-9F57-39EB919B3BE6}" srcOrd="8" destOrd="0" presId="urn:microsoft.com/office/officeart/2005/8/layout/list1"/>
    <dgm:cxn modelId="{11CF0AF0-A33F-4059-AE8D-11A6DDE35E1D}" type="presParOf" srcId="{7968BD57-9CEF-4F97-9F57-39EB919B3BE6}" destId="{85DBA77C-8355-4C5C-8305-8568A42B637C}" srcOrd="0" destOrd="0" presId="urn:microsoft.com/office/officeart/2005/8/layout/list1"/>
    <dgm:cxn modelId="{0DCEAFCA-55F2-43CF-9F2B-814FB132D418}" type="presParOf" srcId="{7968BD57-9CEF-4F97-9F57-39EB919B3BE6}" destId="{F936E483-5463-453A-9006-8A398E7D9273}" srcOrd="1" destOrd="0" presId="urn:microsoft.com/office/officeart/2005/8/layout/list1"/>
    <dgm:cxn modelId="{A8541C13-86EA-431E-9791-4A852C2145E4}" type="presParOf" srcId="{3BB19B56-8A71-4EB8-A4D7-E1C0E461C8F9}" destId="{0A88202B-1BD2-44EB-A7FF-D00678DFE925}" srcOrd="9" destOrd="0" presId="urn:microsoft.com/office/officeart/2005/8/layout/list1"/>
    <dgm:cxn modelId="{2E37618B-FBB7-4A79-954A-CB6C7095EC64}" type="presParOf" srcId="{3BB19B56-8A71-4EB8-A4D7-E1C0E461C8F9}" destId="{609748BB-2FE5-4275-A591-669302EF85F1}" srcOrd="10" destOrd="0" presId="urn:microsoft.com/office/officeart/2005/8/layout/list1"/>
    <dgm:cxn modelId="{382013AB-3956-479D-A389-6BB549BDD84F}" type="presParOf" srcId="{3BB19B56-8A71-4EB8-A4D7-E1C0E461C8F9}" destId="{77C27B2F-AC7B-402A-B86C-34B37BD7C397}" srcOrd="11" destOrd="0" presId="urn:microsoft.com/office/officeart/2005/8/layout/list1"/>
    <dgm:cxn modelId="{1026F763-615D-4A8D-9274-73479B7F31C8}" type="presParOf" srcId="{3BB19B56-8A71-4EB8-A4D7-E1C0E461C8F9}" destId="{E383F25D-E02D-41FC-813E-B5522E728224}" srcOrd="12" destOrd="0" presId="urn:microsoft.com/office/officeart/2005/8/layout/list1"/>
    <dgm:cxn modelId="{DA16EFAA-743A-4FBF-8E7D-93A395BA83D0}" type="presParOf" srcId="{E383F25D-E02D-41FC-813E-B5522E728224}" destId="{86276CD1-F4A3-46BE-908D-88BC89059E7D}" srcOrd="0" destOrd="0" presId="urn:microsoft.com/office/officeart/2005/8/layout/list1"/>
    <dgm:cxn modelId="{2C6F22F4-83D7-4467-93A5-63AB3E1398FD}" type="presParOf" srcId="{E383F25D-E02D-41FC-813E-B5522E728224}" destId="{D7E24EE1-164C-47F9-A700-06787DB78E80}" srcOrd="1" destOrd="0" presId="urn:microsoft.com/office/officeart/2005/8/layout/list1"/>
    <dgm:cxn modelId="{5D870709-8AB9-42C1-A852-F643B4404503}" type="presParOf" srcId="{3BB19B56-8A71-4EB8-A4D7-E1C0E461C8F9}" destId="{4306FE8D-89F9-4896-A4B0-C534C5C21130}" srcOrd="13" destOrd="0" presId="urn:microsoft.com/office/officeart/2005/8/layout/list1"/>
    <dgm:cxn modelId="{273FB17C-11F8-419B-978D-22725B7A9D2B}" type="presParOf" srcId="{3BB19B56-8A71-4EB8-A4D7-E1C0E461C8F9}" destId="{632C1B10-341C-41CB-8EA3-97A22B95D7C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61FF6B4-6D31-47CF-948F-FE0AC6137613}" type="doc">
      <dgm:prSet loTypeId="urn:microsoft.com/office/officeart/2005/8/layout/hProcess7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CCD7D4-E0AC-42EA-9B1A-39ABB59575D5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Я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09135A4-19C8-40CF-9D68-16E22CDC4D97}" type="parTrans" cxnId="{8415EBF1-6BAA-40CC-87CD-863A0A378277}">
      <dgm:prSet/>
      <dgm:spPr/>
      <dgm:t>
        <a:bodyPr/>
        <a:lstStyle/>
        <a:p>
          <a:endParaRPr lang="ru-RU"/>
        </a:p>
      </dgm:t>
    </dgm:pt>
    <dgm:pt modelId="{75A291BF-53F8-4703-9F25-45A0B1A9DAA5}" type="sibTrans" cxnId="{8415EBF1-6BAA-40CC-87CD-863A0A378277}">
      <dgm:prSet/>
      <dgm:spPr/>
      <dgm:t>
        <a:bodyPr/>
        <a:lstStyle/>
        <a:p>
          <a:endParaRPr lang="ru-RU"/>
        </a:p>
      </dgm:t>
    </dgm:pt>
    <dgm:pt modelId="{AE946804-43CE-4DA3-8696-B8AF47CE10B4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>
                  <a:lumMod val="85000"/>
                  <a:lumOff val="15000"/>
                </a:schemeClr>
              </a:solidFill>
            </a:rPr>
            <a:t>Я работал хорошо (внимательно читал, думал, обсуждал</a:t>
          </a:r>
          <a:endParaRPr lang="ru-RU" sz="1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77CA86-8387-4D63-8F78-C88CCEC5ECF0}" type="parTrans" cxnId="{11F824C0-DA40-41A6-BCAC-DAF0B1C519C3}">
      <dgm:prSet/>
      <dgm:spPr/>
      <dgm:t>
        <a:bodyPr/>
        <a:lstStyle/>
        <a:p>
          <a:endParaRPr lang="ru-RU"/>
        </a:p>
      </dgm:t>
    </dgm:pt>
    <dgm:pt modelId="{E4EAF0E4-C3ED-469A-AA6B-79AECE8AB578}" type="sibTrans" cxnId="{11F824C0-DA40-41A6-BCAC-DAF0B1C519C3}">
      <dgm:prSet/>
      <dgm:spPr/>
      <dgm:t>
        <a:bodyPr/>
        <a:lstStyle/>
        <a:p>
          <a:endParaRPr lang="ru-RU"/>
        </a:p>
      </dgm:t>
    </dgm:pt>
    <dgm:pt modelId="{0A7A87AC-67A9-4AD0-A2EA-8472E85294CD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Группа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3CC486E-7180-4AB6-A193-3BADA495AD00}" type="parTrans" cxnId="{AB26A532-B86E-43DD-9D29-2D5F64DD6CEF}">
      <dgm:prSet/>
      <dgm:spPr/>
      <dgm:t>
        <a:bodyPr/>
        <a:lstStyle/>
        <a:p>
          <a:endParaRPr lang="ru-RU"/>
        </a:p>
      </dgm:t>
    </dgm:pt>
    <dgm:pt modelId="{5CE3EB84-F6AE-42FF-BF4D-F88E21B6E9FD}" type="sibTrans" cxnId="{AB26A532-B86E-43DD-9D29-2D5F64DD6CEF}">
      <dgm:prSet/>
      <dgm:spPr/>
      <dgm:t>
        <a:bodyPr/>
        <a:lstStyle/>
        <a:p>
          <a:endParaRPr lang="ru-RU"/>
        </a:p>
      </dgm:t>
    </dgm:pt>
    <dgm:pt modelId="{A838BB86-EC9D-4A32-B1B9-FE66F711DF3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Мы активно работали на уроке, задавали вопросы участникам других групп</a:t>
          </a:r>
          <a:endParaRPr lang="ru-RU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63E11D9-FC11-4562-A019-1C347B2DC0C5}" type="parTrans" cxnId="{4F5CC0A8-72AD-4EBD-9A1E-F24BEA2455A7}">
      <dgm:prSet/>
      <dgm:spPr/>
      <dgm:t>
        <a:bodyPr/>
        <a:lstStyle/>
        <a:p>
          <a:endParaRPr lang="ru-RU"/>
        </a:p>
      </dgm:t>
    </dgm:pt>
    <dgm:pt modelId="{3DC7A0CF-5142-452B-BEC3-1E43B3DC44BE}" type="sibTrans" cxnId="{4F5CC0A8-72AD-4EBD-9A1E-F24BEA2455A7}">
      <dgm:prSet/>
      <dgm:spPr/>
      <dgm:t>
        <a:bodyPr/>
        <a:lstStyle/>
        <a:p>
          <a:endParaRPr lang="ru-RU"/>
        </a:p>
      </dgm:t>
    </dgm:pt>
    <dgm:pt modelId="{3989B808-0884-427D-BC29-BD6F0AAC7224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Класс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1240F51-2CC3-4DF2-A431-C57F89A08823}" type="parTrans" cxnId="{142533E3-D105-456C-B540-D89FEB24FF79}">
      <dgm:prSet/>
      <dgm:spPr/>
      <dgm:t>
        <a:bodyPr/>
        <a:lstStyle/>
        <a:p>
          <a:endParaRPr lang="ru-RU"/>
        </a:p>
      </dgm:t>
    </dgm:pt>
    <dgm:pt modelId="{C89FF1DB-9C99-45EE-B786-A8F13798004D}" type="sibTrans" cxnId="{142533E3-D105-456C-B540-D89FEB24FF79}">
      <dgm:prSet/>
      <dgm:spPr/>
      <dgm:t>
        <a:bodyPr/>
        <a:lstStyle/>
        <a:p>
          <a:endParaRPr lang="ru-RU"/>
        </a:p>
      </dgm:t>
    </dgm:pt>
    <dgm:pt modelId="{EFDB616C-9604-4B8D-B15E-F633FFCEAA06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Мы справились с работой отлично (мы внимательно слушали друг друга, оказывали поддержку)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844A128-E1B8-4853-A9E1-1DB847272FCE}" type="parTrans" cxnId="{4FE71952-9B76-4056-B6E9-B83783207709}">
      <dgm:prSet/>
      <dgm:spPr/>
      <dgm:t>
        <a:bodyPr/>
        <a:lstStyle/>
        <a:p>
          <a:endParaRPr lang="ru-RU"/>
        </a:p>
      </dgm:t>
    </dgm:pt>
    <dgm:pt modelId="{6FD55D07-3F28-45E7-8241-214F2A4BFCF7}" type="sibTrans" cxnId="{4FE71952-9B76-4056-B6E9-B83783207709}">
      <dgm:prSet/>
      <dgm:spPr/>
      <dgm:t>
        <a:bodyPr/>
        <a:lstStyle/>
        <a:p>
          <a:endParaRPr lang="ru-RU"/>
        </a:p>
      </dgm:t>
    </dgm:pt>
    <dgm:pt modelId="{631097FE-ADB5-4C07-A416-F48517D19C3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Работа выполнена посредственно. Почему</a:t>
          </a:r>
          <a:r>
            <a:rPr lang="ru-RU" sz="1800" smtClean="0">
              <a:solidFill>
                <a:schemeClr val="tx1">
                  <a:lumMod val="85000"/>
                  <a:lumOff val="15000"/>
                </a:schemeClr>
              </a:solidFill>
            </a:rPr>
            <a:t>? </a:t>
          </a:r>
          <a:endParaRPr lang="ru-RU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7296489-FC85-4503-97E2-6BAB64D8995C}" type="parTrans" cxnId="{516D5780-5CB7-4815-8F7D-13B3C890A1B2}">
      <dgm:prSet/>
      <dgm:spPr/>
      <dgm:t>
        <a:bodyPr/>
        <a:lstStyle/>
        <a:p>
          <a:endParaRPr lang="ru-RU"/>
        </a:p>
      </dgm:t>
    </dgm:pt>
    <dgm:pt modelId="{AB852E91-B3EA-45D9-AFF0-634D55374090}" type="sibTrans" cxnId="{516D5780-5CB7-4815-8F7D-13B3C890A1B2}">
      <dgm:prSet/>
      <dgm:spPr/>
      <dgm:t>
        <a:bodyPr/>
        <a:lstStyle/>
        <a:p>
          <a:endParaRPr lang="ru-RU"/>
        </a:p>
      </dgm:t>
    </dgm:pt>
    <dgm:pt modelId="{2E8B201B-6A8F-4FD9-82FB-6A60B6734E10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>
                  <a:lumMod val="85000"/>
                  <a:lumOff val="15000"/>
                </a:schemeClr>
              </a:solidFill>
            </a:rPr>
            <a:t>Я был недостаточно активен. Почему?</a:t>
          </a:r>
          <a:endParaRPr lang="ru-RU" sz="1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7C3E94B-980D-44B7-BE85-D5FE80AC61A0}" type="parTrans" cxnId="{AA7DE41F-2528-4C14-9A3A-CEA519773B97}">
      <dgm:prSet/>
      <dgm:spPr/>
      <dgm:t>
        <a:bodyPr/>
        <a:lstStyle/>
        <a:p>
          <a:endParaRPr lang="ru-RU"/>
        </a:p>
      </dgm:t>
    </dgm:pt>
    <dgm:pt modelId="{9D60AE7E-430D-4E72-AD1D-B4146F59C230}" type="sibTrans" cxnId="{AA7DE41F-2528-4C14-9A3A-CEA519773B97}">
      <dgm:prSet/>
      <dgm:spPr/>
      <dgm:t>
        <a:bodyPr/>
        <a:lstStyle/>
        <a:p>
          <a:endParaRPr lang="ru-RU"/>
        </a:p>
      </dgm:t>
    </dgm:pt>
    <dgm:pt modelId="{38C3D0D3-5691-4631-89E5-97892C3B7E28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>
                  <a:lumMod val="85000"/>
                  <a:lumOff val="15000"/>
                </a:schemeClr>
              </a:solidFill>
            </a:rPr>
            <a:t>Для того чтобы работать лучше, мне необходимо …</a:t>
          </a:r>
          <a:endParaRPr lang="ru-RU" sz="1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90C8AE8-F216-4965-A417-3296A9AE5232}" type="parTrans" cxnId="{39327391-9B19-4BDD-A141-2E74A2EA0810}">
      <dgm:prSet/>
      <dgm:spPr/>
      <dgm:t>
        <a:bodyPr/>
        <a:lstStyle/>
        <a:p>
          <a:endParaRPr lang="ru-RU"/>
        </a:p>
      </dgm:t>
    </dgm:pt>
    <dgm:pt modelId="{EF25AF16-A7D0-4EFA-AD57-3238AC0D37A3}" type="sibTrans" cxnId="{39327391-9B19-4BDD-A141-2E74A2EA0810}">
      <dgm:prSet/>
      <dgm:spPr/>
      <dgm:t>
        <a:bodyPr/>
        <a:lstStyle/>
        <a:p>
          <a:endParaRPr lang="ru-RU"/>
        </a:p>
      </dgm:t>
    </dgm:pt>
    <dgm:pt modelId="{26E2C4E4-1291-4AB1-A10A-A3A3A262291F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>
                  <a:lumMod val="85000"/>
                  <a:lumOff val="15000"/>
                </a:schemeClr>
              </a:solidFill>
            </a:rPr>
            <a:t>Мне было скучно. Почему?</a:t>
          </a:r>
          <a:endParaRPr lang="ru-RU" sz="1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E870524-7A89-405F-A644-7835083C014D}" type="parTrans" cxnId="{4B270ABB-B1A3-4B3E-A27E-44086C67803B}">
      <dgm:prSet/>
      <dgm:spPr/>
      <dgm:t>
        <a:bodyPr/>
        <a:lstStyle/>
        <a:p>
          <a:endParaRPr lang="ru-RU"/>
        </a:p>
      </dgm:t>
    </dgm:pt>
    <dgm:pt modelId="{DFC9F7E3-B46E-4B5D-B140-AB0F8980E380}" type="sibTrans" cxnId="{4B270ABB-B1A3-4B3E-A27E-44086C67803B}">
      <dgm:prSet/>
      <dgm:spPr/>
      <dgm:t>
        <a:bodyPr/>
        <a:lstStyle/>
        <a:p>
          <a:endParaRPr lang="ru-RU"/>
        </a:p>
      </dgm:t>
    </dgm:pt>
    <dgm:pt modelId="{56F7EFE2-9439-4DAE-A2ED-48C603E536AE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Работа выполнена хорошо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745CAB9-5D22-4FCA-ACD4-638408317829}" type="parTrans" cxnId="{BFBE2386-B436-415D-B5C9-8C42985DF90D}">
      <dgm:prSet/>
      <dgm:spPr/>
    </dgm:pt>
    <dgm:pt modelId="{22F35CB5-BB22-4466-AED2-5886FDA1B9A2}" type="sibTrans" cxnId="{BFBE2386-B436-415D-B5C9-8C42985DF90D}">
      <dgm:prSet/>
      <dgm:spPr/>
    </dgm:pt>
    <dgm:pt modelId="{6EDDF981-C216-47C5-9FDC-59C35D41E742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Мы не справились с работой. Что помешало? 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504F3CB-8D4E-4E10-93A3-26DC2559C1EE}" type="parTrans" cxnId="{A72CE79A-5D36-4E66-B68F-C300E4E0D0B1}">
      <dgm:prSet/>
      <dgm:spPr/>
    </dgm:pt>
    <dgm:pt modelId="{E3BC122A-14BD-495F-9809-7E7BDD141441}" type="sibTrans" cxnId="{A72CE79A-5D36-4E66-B68F-C300E4E0D0B1}">
      <dgm:prSet/>
      <dgm:spPr/>
    </dgm:pt>
    <dgm:pt modelId="{573E774E-39AD-4DC1-80ED-29EDC3A2F64A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Наша точка зрения показалась неубедительной другим группам. Почему?</a:t>
          </a:r>
          <a:endParaRPr lang="ru-RU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6421F9F-F13E-4778-A3D4-30ED0057AA03}" type="parTrans" cxnId="{7CFD266D-D873-4F2E-B732-9563BEF71FE2}">
      <dgm:prSet/>
      <dgm:spPr/>
    </dgm:pt>
    <dgm:pt modelId="{E057A7CA-2FC1-45C4-A6C5-B279459DF937}" type="sibTrans" cxnId="{7CFD266D-D873-4F2E-B732-9563BEF71FE2}">
      <dgm:prSet/>
      <dgm:spPr/>
    </dgm:pt>
    <dgm:pt modelId="{7F3F62B4-5033-40B1-9FCE-C1372B967FE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В дальнейшем я продолжу работу в составе этой же группы/постараюсь перейти в другую группу</a:t>
          </a:r>
          <a:endParaRPr lang="ru-RU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0028716-8ECC-4397-A7E1-0ED517A28DE9}" type="parTrans" cxnId="{DF1E54E1-41CC-4354-909B-05B116EC3FFA}">
      <dgm:prSet/>
      <dgm:spPr/>
    </dgm:pt>
    <dgm:pt modelId="{2B62CDD4-0110-450F-BAA4-E47F70CA7BEA}" type="sibTrans" cxnId="{DF1E54E1-41CC-4354-909B-05B116EC3FFA}">
      <dgm:prSet/>
      <dgm:spPr/>
    </dgm:pt>
    <dgm:pt modelId="{F3029549-665E-4B2E-A6DD-9714E4349141}" type="pres">
      <dgm:prSet presAssocID="{061FF6B4-6D31-47CF-948F-FE0AC61376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04F9B3-8DDC-4F4F-A099-B0EEACFC12CE}" type="pres">
      <dgm:prSet presAssocID="{ADCCD7D4-E0AC-42EA-9B1A-39ABB59575D5}" presName="compositeNode" presStyleCnt="0">
        <dgm:presLayoutVars>
          <dgm:bulletEnabled val="1"/>
        </dgm:presLayoutVars>
      </dgm:prSet>
      <dgm:spPr/>
    </dgm:pt>
    <dgm:pt modelId="{671B1736-832B-4558-913D-8F24CD4FECCA}" type="pres">
      <dgm:prSet presAssocID="{ADCCD7D4-E0AC-42EA-9B1A-39ABB59575D5}" presName="bgRect" presStyleLbl="node1" presStyleIdx="0" presStyleCnt="3" custScaleX="80960" custScaleY="152668"/>
      <dgm:spPr/>
      <dgm:t>
        <a:bodyPr/>
        <a:lstStyle/>
        <a:p>
          <a:endParaRPr lang="ru-RU"/>
        </a:p>
      </dgm:t>
    </dgm:pt>
    <dgm:pt modelId="{247D5414-46EB-423C-A489-162C3378D1D3}" type="pres">
      <dgm:prSet presAssocID="{ADCCD7D4-E0AC-42EA-9B1A-39ABB59575D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370DD-79E2-4182-B1B5-844D9F18E1CD}" type="pres">
      <dgm:prSet presAssocID="{ADCCD7D4-E0AC-42EA-9B1A-39ABB59575D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0010F-A116-467C-A4F0-D23BD40E1742}" type="pres">
      <dgm:prSet presAssocID="{75A291BF-53F8-4703-9F25-45A0B1A9DAA5}" presName="hSp" presStyleCnt="0"/>
      <dgm:spPr/>
    </dgm:pt>
    <dgm:pt modelId="{BE965496-C444-4B61-B78F-3A2700EBDA88}" type="pres">
      <dgm:prSet presAssocID="{75A291BF-53F8-4703-9F25-45A0B1A9DAA5}" presName="vProcSp" presStyleCnt="0"/>
      <dgm:spPr/>
    </dgm:pt>
    <dgm:pt modelId="{B8C272FA-59F5-4580-819C-E8BABFDA0F16}" type="pres">
      <dgm:prSet presAssocID="{75A291BF-53F8-4703-9F25-45A0B1A9DAA5}" presName="vSp1" presStyleCnt="0"/>
      <dgm:spPr/>
    </dgm:pt>
    <dgm:pt modelId="{0D0AFBC1-BE62-48C7-9E2E-87AC76F214FA}" type="pres">
      <dgm:prSet presAssocID="{75A291BF-53F8-4703-9F25-45A0B1A9DAA5}" presName="simulatedConn" presStyleLbl="solidFgAcc1" presStyleIdx="0" presStyleCnt="2"/>
      <dgm:spPr/>
    </dgm:pt>
    <dgm:pt modelId="{691E0EFB-3311-48AA-BC5B-6F03D8D785EC}" type="pres">
      <dgm:prSet presAssocID="{75A291BF-53F8-4703-9F25-45A0B1A9DAA5}" presName="vSp2" presStyleCnt="0"/>
      <dgm:spPr/>
    </dgm:pt>
    <dgm:pt modelId="{10FBBBCF-F210-41E9-892F-43329A7FFCDA}" type="pres">
      <dgm:prSet presAssocID="{75A291BF-53F8-4703-9F25-45A0B1A9DAA5}" presName="sibTrans" presStyleCnt="0"/>
      <dgm:spPr/>
    </dgm:pt>
    <dgm:pt modelId="{C2B2A015-BCE5-40D4-9721-42CC0C0A7F94}" type="pres">
      <dgm:prSet presAssocID="{0A7A87AC-67A9-4AD0-A2EA-8472E85294CD}" presName="compositeNode" presStyleCnt="0">
        <dgm:presLayoutVars>
          <dgm:bulletEnabled val="1"/>
        </dgm:presLayoutVars>
      </dgm:prSet>
      <dgm:spPr/>
    </dgm:pt>
    <dgm:pt modelId="{0A9D9EAF-5E64-4FC9-908E-FC15403A4E88}" type="pres">
      <dgm:prSet presAssocID="{0A7A87AC-67A9-4AD0-A2EA-8472E85294CD}" presName="bgRect" presStyleLbl="node1" presStyleIdx="1" presStyleCnt="3" custScaleX="105749" custScaleY="152668"/>
      <dgm:spPr/>
      <dgm:t>
        <a:bodyPr/>
        <a:lstStyle/>
        <a:p>
          <a:endParaRPr lang="ru-RU"/>
        </a:p>
      </dgm:t>
    </dgm:pt>
    <dgm:pt modelId="{B9779B2F-0B26-4933-9434-45C10DC80209}" type="pres">
      <dgm:prSet presAssocID="{0A7A87AC-67A9-4AD0-A2EA-8472E85294C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0321F8-55B0-4D23-B7A4-00BB21A14761}" type="pres">
      <dgm:prSet presAssocID="{0A7A87AC-67A9-4AD0-A2EA-8472E85294C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164C6-BB59-4E3A-B0C1-A6FE0B33724F}" type="pres">
      <dgm:prSet presAssocID="{5CE3EB84-F6AE-42FF-BF4D-F88E21B6E9FD}" presName="hSp" presStyleCnt="0"/>
      <dgm:spPr/>
    </dgm:pt>
    <dgm:pt modelId="{3777E611-4C99-43A7-9DB2-649FD5E9BD97}" type="pres">
      <dgm:prSet presAssocID="{5CE3EB84-F6AE-42FF-BF4D-F88E21B6E9FD}" presName="vProcSp" presStyleCnt="0"/>
      <dgm:spPr/>
    </dgm:pt>
    <dgm:pt modelId="{B41EA869-64DF-4705-AB2D-AD279FA6BE09}" type="pres">
      <dgm:prSet presAssocID="{5CE3EB84-F6AE-42FF-BF4D-F88E21B6E9FD}" presName="vSp1" presStyleCnt="0"/>
      <dgm:spPr/>
    </dgm:pt>
    <dgm:pt modelId="{42E103E2-7181-45CE-A598-17057A543498}" type="pres">
      <dgm:prSet presAssocID="{5CE3EB84-F6AE-42FF-BF4D-F88E21B6E9FD}" presName="simulatedConn" presStyleLbl="solidFgAcc1" presStyleIdx="1" presStyleCnt="2"/>
      <dgm:spPr/>
    </dgm:pt>
    <dgm:pt modelId="{61EEC718-2DC0-47C3-A76E-76F3A8E9638D}" type="pres">
      <dgm:prSet presAssocID="{5CE3EB84-F6AE-42FF-BF4D-F88E21B6E9FD}" presName="vSp2" presStyleCnt="0"/>
      <dgm:spPr/>
    </dgm:pt>
    <dgm:pt modelId="{57DB02F1-3977-485E-8EB8-AC19B12E038B}" type="pres">
      <dgm:prSet presAssocID="{5CE3EB84-F6AE-42FF-BF4D-F88E21B6E9FD}" presName="sibTrans" presStyleCnt="0"/>
      <dgm:spPr/>
    </dgm:pt>
    <dgm:pt modelId="{508D660B-F24B-42F1-8C3D-A99F2878B01B}" type="pres">
      <dgm:prSet presAssocID="{3989B808-0884-427D-BC29-BD6F0AAC7224}" presName="compositeNode" presStyleCnt="0">
        <dgm:presLayoutVars>
          <dgm:bulletEnabled val="1"/>
        </dgm:presLayoutVars>
      </dgm:prSet>
      <dgm:spPr/>
    </dgm:pt>
    <dgm:pt modelId="{D5DC7BF1-98B6-44F8-9BF4-06054023051B}" type="pres">
      <dgm:prSet presAssocID="{3989B808-0884-427D-BC29-BD6F0AAC7224}" presName="bgRect" presStyleLbl="node1" presStyleIdx="2" presStyleCnt="3" custScaleY="152668"/>
      <dgm:spPr/>
      <dgm:t>
        <a:bodyPr/>
        <a:lstStyle/>
        <a:p>
          <a:endParaRPr lang="ru-RU"/>
        </a:p>
      </dgm:t>
    </dgm:pt>
    <dgm:pt modelId="{626A85FD-57E8-45B7-B33C-2BF0D880F114}" type="pres">
      <dgm:prSet presAssocID="{3989B808-0884-427D-BC29-BD6F0AAC7224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95062F-AB1B-4F1B-8D9C-4F3A05731C00}" type="pres">
      <dgm:prSet presAssocID="{3989B808-0884-427D-BC29-BD6F0AAC722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A6EC37-1C0A-4B94-BA9D-4ECBAA7C59A1}" type="presOf" srcId="{7F3F62B4-5033-40B1-9FCE-C1372B967FE3}" destId="{840321F8-55B0-4D23-B7A4-00BB21A14761}" srcOrd="0" destOrd="3" presId="urn:microsoft.com/office/officeart/2005/8/layout/hProcess7#2"/>
    <dgm:cxn modelId="{4F5CC0A8-72AD-4EBD-9A1E-F24BEA2455A7}" srcId="{0A7A87AC-67A9-4AD0-A2EA-8472E85294CD}" destId="{A838BB86-EC9D-4A32-B1B9-FE66F711DF39}" srcOrd="0" destOrd="0" parTransId="{D63E11D9-FC11-4562-A019-1C347B2DC0C5}" sibTransId="{3DC7A0CF-5142-452B-BEC3-1E43B3DC44BE}"/>
    <dgm:cxn modelId="{648D1F77-22AA-4A9A-806C-A2D48B908DDD}" type="presOf" srcId="{EFDB616C-9604-4B8D-B15E-F633FFCEAA06}" destId="{5595062F-AB1B-4F1B-8D9C-4F3A05731C00}" srcOrd="0" destOrd="0" presId="urn:microsoft.com/office/officeart/2005/8/layout/hProcess7#2"/>
    <dgm:cxn modelId="{BFBE2386-B436-415D-B5C9-8C42985DF90D}" srcId="{3989B808-0884-427D-BC29-BD6F0AAC7224}" destId="{56F7EFE2-9439-4DAE-A2ED-48C603E536AE}" srcOrd="1" destOrd="0" parTransId="{C745CAB9-5D22-4FCA-ACD4-638408317829}" sibTransId="{22F35CB5-BB22-4466-AED2-5886FDA1B9A2}"/>
    <dgm:cxn modelId="{AE7923C1-5539-4C49-91FE-D8400793D64B}" type="presOf" srcId="{A838BB86-EC9D-4A32-B1B9-FE66F711DF39}" destId="{840321F8-55B0-4D23-B7A4-00BB21A14761}" srcOrd="0" destOrd="0" presId="urn:microsoft.com/office/officeart/2005/8/layout/hProcess7#2"/>
    <dgm:cxn modelId="{6B9C0171-E32D-4FF7-A471-2A92DBFE6AA9}" type="presOf" srcId="{ADCCD7D4-E0AC-42EA-9B1A-39ABB59575D5}" destId="{671B1736-832B-4558-913D-8F24CD4FECCA}" srcOrd="0" destOrd="0" presId="urn:microsoft.com/office/officeart/2005/8/layout/hProcess7#2"/>
    <dgm:cxn modelId="{643D532F-A151-4D64-BD3E-4BA156D5D9C0}" type="presOf" srcId="{061FF6B4-6D31-47CF-948F-FE0AC6137613}" destId="{F3029549-665E-4B2E-A6DD-9714E4349141}" srcOrd="0" destOrd="0" presId="urn:microsoft.com/office/officeart/2005/8/layout/hProcess7#2"/>
    <dgm:cxn modelId="{E0DCDD4D-35D6-4C98-9F2B-96446F173A2B}" type="presOf" srcId="{6EDDF981-C216-47C5-9FDC-59C35D41E742}" destId="{5595062F-AB1B-4F1B-8D9C-4F3A05731C00}" srcOrd="0" destOrd="2" presId="urn:microsoft.com/office/officeart/2005/8/layout/hProcess7#2"/>
    <dgm:cxn modelId="{516D5780-5CB7-4815-8F7D-13B3C890A1B2}" srcId="{0A7A87AC-67A9-4AD0-A2EA-8472E85294CD}" destId="{631097FE-ADB5-4C07-A416-F48517D19C35}" srcOrd="2" destOrd="0" parTransId="{E7296489-FC85-4503-97E2-6BAB64D8995C}" sibTransId="{AB852E91-B3EA-45D9-AFF0-634D55374090}"/>
    <dgm:cxn modelId="{945EA8BE-AE4E-4792-88C6-0ADF16E152B6}" type="presOf" srcId="{631097FE-ADB5-4C07-A416-F48517D19C35}" destId="{840321F8-55B0-4D23-B7A4-00BB21A14761}" srcOrd="0" destOrd="2" presId="urn:microsoft.com/office/officeart/2005/8/layout/hProcess7#2"/>
    <dgm:cxn modelId="{A72CE79A-5D36-4E66-B68F-C300E4E0D0B1}" srcId="{3989B808-0884-427D-BC29-BD6F0AAC7224}" destId="{6EDDF981-C216-47C5-9FDC-59C35D41E742}" srcOrd="2" destOrd="0" parTransId="{D504F3CB-8D4E-4E10-93A3-26DC2559C1EE}" sibTransId="{E3BC122A-14BD-495F-9809-7E7BDD141441}"/>
    <dgm:cxn modelId="{39327391-9B19-4BDD-A141-2E74A2EA0810}" srcId="{ADCCD7D4-E0AC-42EA-9B1A-39ABB59575D5}" destId="{38C3D0D3-5691-4631-89E5-97892C3B7E28}" srcOrd="2" destOrd="0" parTransId="{E90C8AE8-F216-4965-A417-3296A9AE5232}" sibTransId="{EF25AF16-A7D0-4EFA-AD57-3238AC0D37A3}"/>
    <dgm:cxn modelId="{AE4608F3-A0DE-4A4D-9F8C-ED1E778A91D6}" type="presOf" srcId="{AE946804-43CE-4DA3-8696-B8AF47CE10B4}" destId="{9B1370DD-79E2-4182-B1B5-844D9F18E1CD}" srcOrd="0" destOrd="0" presId="urn:microsoft.com/office/officeart/2005/8/layout/hProcess7#2"/>
    <dgm:cxn modelId="{8415EBF1-6BAA-40CC-87CD-863A0A378277}" srcId="{061FF6B4-6D31-47CF-948F-FE0AC6137613}" destId="{ADCCD7D4-E0AC-42EA-9B1A-39ABB59575D5}" srcOrd="0" destOrd="0" parTransId="{B09135A4-19C8-40CF-9D68-16E22CDC4D97}" sibTransId="{75A291BF-53F8-4703-9F25-45A0B1A9DAA5}"/>
    <dgm:cxn modelId="{AA2DDB4A-3AD6-426E-B64B-C09EE0027481}" type="presOf" srcId="{26E2C4E4-1291-4AB1-A10A-A3A3A262291F}" destId="{9B1370DD-79E2-4182-B1B5-844D9F18E1CD}" srcOrd="0" destOrd="3" presId="urn:microsoft.com/office/officeart/2005/8/layout/hProcess7#2"/>
    <dgm:cxn modelId="{AD900AD5-5C65-472A-9172-FA7FFC3CE2CC}" type="presOf" srcId="{38C3D0D3-5691-4631-89E5-97892C3B7E28}" destId="{9B1370DD-79E2-4182-B1B5-844D9F18E1CD}" srcOrd="0" destOrd="2" presId="urn:microsoft.com/office/officeart/2005/8/layout/hProcess7#2"/>
    <dgm:cxn modelId="{DF1E54E1-41CC-4354-909B-05B116EC3FFA}" srcId="{0A7A87AC-67A9-4AD0-A2EA-8472E85294CD}" destId="{7F3F62B4-5033-40B1-9FCE-C1372B967FE3}" srcOrd="3" destOrd="0" parTransId="{B0028716-8ECC-4397-A7E1-0ED517A28DE9}" sibTransId="{2B62CDD4-0110-450F-BAA4-E47F70CA7BEA}"/>
    <dgm:cxn modelId="{3D37CD9B-4507-4871-BBAF-A18E9FEE6FD0}" type="presOf" srcId="{573E774E-39AD-4DC1-80ED-29EDC3A2F64A}" destId="{840321F8-55B0-4D23-B7A4-00BB21A14761}" srcOrd="0" destOrd="1" presId="urn:microsoft.com/office/officeart/2005/8/layout/hProcess7#2"/>
    <dgm:cxn modelId="{7CFD266D-D873-4F2E-B732-9563BEF71FE2}" srcId="{0A7A87AC-67A9-4AD0-A2EA-8472E85294CD}" destId="{573E774E-39AD-4DC1-80ED-29EDC3A2F64A}" srcOrd="1" destOrd="0" parTransId="{86421F9F-F13E-4778-A3D4-30ED0057AA03}" sibTransId="{E057A7CA-2FC1-45C4-A6C5-B279459DF937}"/>
    <dgm:cxn modelId="{EFAAE020-0D01-4C9D-8E6F-D93E533624EB}" type="presOf" srcId="{0A7A87AC-67A9-4AD0-A2EA-8472E85294CD}" destId="{0A9D9EAF-5E64-4FC9-908E-FC15403A4E88}" srcOrd="0" destOrd="0" presId="urn:microsoft.com/office/officeart/2005/8/layout/hProcess7#2"/>
    <dgm:cxn modelId="{D94513CD-9A9B-48F1-BDD4-F8901D15D93D}" type="presOf" srcId="{0A7A87AC-67A9-4AD0-A2EA-8472E85294CD}" destId="{B9779B2F-0B26-4933-9434-45C10DC80209}" srcOrd="1" destOrd="0" presId="urn:microsoft.com/office/officeart/2005/8/layout/hProcess7#2"/>
    <dgm:cxn modelId="{4FE71952-9B76-4056-B6E9-B83783207709}" srcId="{3989B808-0884-427D-BC29-BD6F0AAC7224}" destId="{EFDB616C-9604-4B8D-B15E-F633FFCEAA06}" srcOrd="0" destOrd="0" parTransId="{C844A128-E1B8-4853-A9E1-1DB847272FCE}" sibTransId="{6FD55D07-3F28-45E7-8241-214F2A4BFCF7}"/>
    <dgm:cxn modelId="{4B270ABB-B1A3-4B3E-A27E-44086C67803B}" srcId="{ADCCD7D4-E0AC-42EA-9B1A-39ABB59575D5}" destId="{26E2C4E4-1291-4AB1-A10A-A3A3A262291F}" srcOrd="3" destOrd="0" parTransId="{3E870524-7A89-405F-A644-7835083C014D}" sibTransId="{DFC9F7E3-B46E-4B5D-B140-AB0F8980E380}"/>
    <dgm:cxn modelId="{AD928EDE-0B03-4275-98A0-A105F2150AA0}" type="presOf" srcId="{3989B808-0884-427D-BC29-BD6F0AAC7224}" destId="{D5DC7BF1-98B6-44F8-9BF4-06054023051B}" srcOrd="0" destOrd="0" presId="urn:microsoft.com/office/officeart/2005/8/layout/hProcess7#2"/>
    <dgm:cxn modelId="{6B30B2AB-00FC-44B7-923D-F78A28DCF6C0}" type="presOf" srcId="{56F7EFE2-9439-4DAE-A2ED-48C603E536AE}" destId="{5595062F-AB1B-4F1B-8D9C-4F3A05731C00}" srcOrd="0" destOrd="1" presId="urn:microsoft.com/office/officeart/2005/8/layout/hProcess7#2"/>
    <dgm:cxn modelId="{AA7DE41F-2528-4C14-9A3A-CEA519773B97}" srcId="{ADCCD7D4-E0AC-42EA-9B1A-39ABB59575D5}" destId="{2E8B201B-6A8F-4FD9-82FB-6A60B6734E10}" srcOrd="1" destOrd="0" parTransId="{27C3E94B-980D-44B7-BE85-D5FE80AC61A0}" sibTransId="{9D60AE7E-430D-4E72-AD1D-B4146F59C230}"/>
    <dgm:cxn modelId="{16D85FDB-6197-4794-B176-50BE7852C051}" type="presOf" srcId="{3989B808-0884-427D-BC29-BD6F0AAC7224}" destId="{626A85FD-57E8-45B7-B33C-2BF0D880F114}" srcOrd="1" destOrd="0" presId="urn:microsoft.com/office/officeart/2005/8/layout/hProcess7#2"/>
    <dgm:cxn modelId="{11F824C0-DA40-41A6-BCAC-DAF0B1C519C3}" srcId="{ADCCD7D4-E0AC-42EA-9B1A-39ABB59575D5}" destId="{AE946804-43CE-4DA3-8696-B8AF47CE10B4}" srcOrd="0" destOrd="0" parTransId="{3B77CA86-8387-4D63-8F78-C88CCEC5ECF0}" sibTransId="{E4EAF0E4-C3ED-469A-AA6B-79AECE8AB578}"/>
    <dgm:cxn modelId="{52D2B871-195D-433B-A7BB-9B48A463A1A9}" type="presOf" srcId="{ADCCD7D4-E0AC-42EA-9B1A-39ABB59575D5}" destId="{247D5414-46EB-423C-A489-162C3378D1D3}" srcOrd="1" destOrd="0" presId="urn:microsoft.com/office/officeart/2005/8/layout/hProcess7#2"/>
    <dgm:cxn modelId="{93E41DB9-72FF-4702-96A7-1A724127A5EC}" type="presOf" srcId="{2E8B201B-6A8F-4FD9-82FB-6A60B6734E10}" destId="{9B1370DD-79E2-4182-B1B5-844D9F18E1CD}" srcOrd="0" destOrd="1" presId="urn:microsoft.com/office/officeart/2005/8/layout/hProcess7#2"/>
    <dgm:cxn modelId="{AB26A532-B86E-43DD-9D29-2D5F64DD6CEF}" srcId="{061FF6B4-6D31-47CF-948F-FE0AC6137613}" destId="{0A7A87AC-67A9-4AD0-A2EA-8472E85294CD}" srcOrd="1" destOrd="0" parTransId="{A3CC486E-7180-4AB6-A193-3BADA495AD00}" sibTransId="{5CE3EB84-F6AE-42FF-BF4D-F88E21B6E9FD}"/>
    <dgm:cxn modelId="{142533E3-D105-456C-B540-D89FEB24FF79}" srcId="{061FF6B4-6D31-47CF-948F-FE0AC6137613}" destId="{3989B808-0884-427D-BC29-BD6F0AAC7224}" srcOrd="2" destOrd="0" parTransId="{61240F51-2CC3-4DF2-A431-C57F89A08823}" sibTransId="{C89FF1DB-9C99-45EE-B786-A8F13798004D}"/>
    <dgm:cxn modelId="{B93AEE47-FABC-44DA-9131-9FA7E63867CB}" type="presParOf" srcId="{F3029549-665E-4B2E-A6DD-9714E4349141}" destId="{DC04F9B3-8DDC-4F4F-A099-B0EEACFC12CE}" srcOrd="0" destOrd="0" presId="urn:microsoft.com/office/officeart/2005/8/layout/hProcess7#2"/>
    <dgm:cxn modelId="{D68309DD-653E-4FD1-BE7C-241305F3136B}" type="presParOf" srcId="{DC04F9B3-8DDC-4F4F-A099-B0EEACFC12CE}" destId="{671B1736-832B-4558-913D-8F24CD4FECCA}" srcOrd="0" destOrd="0" presId="urn:microsoft.com/office/officeart/2005/8/layout/hProcess7#2"/>
    <dgm:cxn modelId="{0A648319-E7BE-4471-8A1D-B9788B9FAE29}" type="presParOf" srcId="{DC04F9B3-8DDC-4F4F-A099-B0EEACFC12CE}" destId="{247D5414-46EB-423C-A489-162C3378D1D3}" srcOrd="1" destOrd="0" presId="urn:microsoft.com/office/officeart/2005/8/layout/hProcess7#2"/>
    <dgm:cxn modelId="{A8569FE9-BB84-439D-9352-7B9B61E791EA}" type="presParOf" srcId="{DC04F9B3-8DDC-4F4F-A099-B0EEACFC12CE}" destId="{9B1370DD-79E2-4182-B1B5-844D9F18E1CD}" srcOrd="2" destOrd="0" presId="urn:microsoft.com/office/officeart/2005/8/layout/hProcess7#2"/>
    <dgm:cxn modelId="{4DB2D307-6210-4622-A4C7-73DC0033BAFE}" type="presParOf" srcId="{F3029549-665E-4B2E-A6DD-9714E4349141}" destId="{25D0010F-A116-467C-A4F0-D23BD40E1742}" srcOrd="1" destOrd="0" presId="urn:microsoft.com/office/officeart/2005/8/layout/hProcess7#2"/>
    <dgm:cxn modelId="{F3070326-206D-423C-AC48-0304087352C4}" type="presParOf" srcId="{F3029549-665E-4B2E-A6DD-9714E4349141}" destId="{BE965496-C444-4B61-B78F-3A2700EBDA88}" srcOrd="2" destOrd="0" presId="urn:microsoft.com/office/officeart/2005/8/layout/hProcess7#2"/>
    <dgm:cxn modelId="{032378F8-1431-4EE9-9BCC-4EA89BFDC008}" type="presParOf" srcId="{BE965496-C444-4B61-B78F-3A2700EBDA88}" destId="{B8C272FA-59F5-4580-819C-E8BABFDA0F16}" srcOrd="0" destOrd="0" presId="urn:microsoft.com/office/officeart/2005/8/layout/hProcess7#2"/>
    <dgm:cxn modelId="{E7D0E1CA-7444-4FE1-B44C-12E931910106}" type="presParOf" srcId="{BE965496-C444-4B61-B78F-3A2700EBDA88}" destId="{0D0AFBC1-BE62-48C7-9E2E-87AC76F214FA}" srcOrd="1" destOrd="0" presId="urn:microsoft.com/office/officeart/2005/8/layout/hProcess7#2"/>
    <dgm:cxn modelId="{06237092-16E1-4A14-BE3B-30C5EB8A0BB0}" type="presParOf" srcId="{BE965496-C444-4B61-B78F-3A2700EBDA88}" destId="{691E0EFB-3311-48AA-BC5B-6F03D8D785EC}" srcOrd="2" destOrd="0" presId="urn:microsoft.com/office/officeart/2005/8/layout/hProcess7#2"/>
    <dgm:cxn modelId="{0777DA6A-3719-4102-9872-831188CF3ABA}" type="presParOf" srcId="{F3029549-665E-4B2E-A6DD-9714E4349141}" destId="{10FBBBCF-F210-41E9-892F-43329A7FFCDA}" srcOrd="3" destOrd="0" presId="urn:microsoft.com/office/officeart/2005/8/layout/hProcess7#2"/>
    <dgm:cxn modelId="{86D579C9-C7B8-4573-B6AF-ABD8061CA516}" type="presParOf" srcId="{F3029549-665E-4B2E-A6DD-9714E4349141}" destId="{C2B2A015-BCE5-40D4-9721-42CC0C0A7F94}" srcOrd="4" destOrd="0" presId="urn:microsoft.com/office/officeart/2005/8/layout/hProcess7#2"/>
    <dgm:cxn modelId="{EADDD0B1-2C1E-4466-97B1-4F7DE45C532C}" type="presParOf" srcId="{C2B2A015-BCE5-40D4-9721-42CC0C0A7F94}" destId="{0A9D9EAF-5E64-4FC9-908E-FC15403A4E88}" srcOrd="0" destOrd="0" presId="urn:microsoft.com/office/officeart/2005/8/layout/hProcess7#2"/>
    <dgm:cxn modelId="{5A968CD1-054F-4738-9DB9-1EC7C1AE4798}" type="presParOf" srcId="{C2B2A015-BCE5-40D4-9721-42CC0C0A7F94}" destId="{B9779B2F-0B26-4933-9434-45C10DC80209}" srcOrd="1" destOrd="0" presId="urn:microsoft.com/office/officeart/2005/8/layout/hProcess7#2"/>
    <dgm:cxn modelId="{63708833-9B22-43D0-B711-325ECD42B12C}" type="presParOf" srcId="{C2B2A015-BCE5-40D4-9721-42CC0C0A7F94}" destId="{840321F8-55B0-4D23-B7A4-00BB21A14761}" srcOrd="2" destOrd="0" presId="urn:microsoft.com/office/officeart/2005/8/layout/hProcess7#2"/>
    <dgm:cxn modelId="{958DA6EA-2A18-400C-A37D-1784F774FAE9}" type="presParOf" srcId="{F3029549-665E-4B2E-A6DD-9714E4349141}" destId="{E93164C6-BB59-4E3A-B0C1-A6FE0B33724F}" srcOrd="5" destOrd="0" presId="urn:microsoft.com/office/officeart/2005/8/layout/hProcess7#2"/>
    <dgm:cxn modelId="{3E3E85A5-9CF1-4E0E-8371-DFD720FF6A38}" type="presParOf" srcId="{F3029549-665E-4B2E-A6DD-9714E4349141}" destId="{3777E611-4C99-43A7-9DB2-649FD5E9BD97}" srcOrd="6" destOrd="0" presId="urn:microsoft.com/office/officeart/2005/8/layout/hProcess7#2"/>
    <dgm:cxn modelId="{F9028C09-20FE-4BEA-96A1-885D109EA266}" type="presParOf" srcId="{3777E611-4C99-43A7-9DB2-649FD5E9BD97}" destId="{B41EA869-64DF-4705-AB2D-AD279FA6BE09}" srcOrd="0" destOrd="0" presId="urn:microsoft.com/office/officeart/2005/8/layout/hProcess7#2"/>
    <dgm:cxn modelId="{8F67FFD9-28C1-4FDF-B290-0669CB35F1D0}" type="presParOf" srcId="{3777E611-4C99-43A7-9DB2-649FD5E9BD97}" destId="{42E103E2-7181-45CE-A598-17057A543498}" srcOrd="1" destOrd="0" presId="urn:microsoft.com/office/officeart/2005/8/layout/hProcess7#2"/>
    <dgm:cxn modelId="{FD2CC75A-7F7F-42A0-90C5-CA05F20001EA}" type="presParOf" srcId="{3777E611-4C99-43A7-9DB2-649FD5E9BD97}" destId="{61EEC718-2DC0-47C3-A76E-76F3A8E9638D}" srcOrd="2" destOrd="0" presId="urn:microsoft.com/office/officeart/2005/8/layout/hProcess7#2"/>
    <dgm:cxn modelId="{10DFBC9E-2BA5-4E9E-AE77-CBD817F37162}" type="presParOf" srcId="{F3029549-665E-4B2E-A6DD-9714E4349141}" destId="{57DB02F1-3977-485E-8EB8-AC19B12E038B}" srcOrd="7" destOrd="0" presId="urn:microsoft.com/office/officeart/2005/8/layout/hProcess7#2"/>
    <dgm:cxn modelId="{93597BFB-812A-483C-BC04-474F5478DCD1}" type="presParOf" srcId="{F3029549-665E-4B2E-A6DD-9714E4349141}" destId="{508D660B-F24B-42F1-8C3D-A99F2878B01B}" srcOrd="8" destOrd="0" presId="urn:microsoft.com/office/officeart/2005/8/layout/hProcess7#2"/>
    <dgm:cxn modelId="{C79DE38D-F8E1-473E-91A4-9E943B884B10}" type="presParOf" srcId="{508D660B-F24B-42F1-8C3D-A99F2878B01B}" destId="{D5DC7BF1-98B6-44F8-9BF4-06054023051B}" srcOrd="0" destOrd="0" presId="urn:microsoft.com/office/officeart/2005/8/layout/hProcess7#2"/>
    <dgm:cxn modelId="{19C93531-71FE-4DF6-9A9A-4C68D3B6EAA9}" type="presParOf" srcId="{508D660B-F24B-42F1-8C3D-A99F2878B01B}" destId="{626A85FD-57E8-45B7-B33C-2BF0D880F114}" srcOrd="1" destOrd="0" presId="urn:microsoft.com/office/officeart/2005/8/layout/hProcess7#2"/>
    <dgm:cxn modelId="{47C877AE-AE41-485C-840B-A5988B1113D6}" type="presParOf" srcId="{508D660B-F24B-42F1-8C3D-A99F2878B01B}" destId="{5595062F-AB1B-4F1B-8D9C-4F3A05731C00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F53FC-748C-4C31-B0E9-87DB8FC5D5A4}">
      <dsp:nvSpPr>
        <dsp:cNvPr id="0" name=""/>
        <dsp:cNvSpPr/>
      </dsp:nvSpPr>
      <dsp:spPr>
        <a:xfrm>
          <a:off x="0" y="4207577"/>
          <a:ext cx="9144000" cy="1381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ФОРМИРОВАНИЕ УУД</a:t>
          </a:r>
          <a:endParaRPr lang="ru-RU" sz="2600" b="1" kern="1200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0" y="4207577"/>
        <a:ext cx="9144000" cy="745751"/>
      </dsp:txXfrm>
    </dsp:sp>
    <dsp:sp modelId="{2C72DEFE-ECA2-4754-B8D1-E787372FA9E4}">
      <dsp:nvSpPr>
        <dsp:cNvPr id="0" name=""/>
        <dsp:cNvSpPr/>
      </dsp:nvSpPr>
      <dsp:spPr>
        <a:xfrm>
          <a:off x="1872" y="4925708"/>
          <a:ext cx="2052858" cy="635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Личностные</a:t>
          </a:r>
          <a:endParaRPr lang="ru-RU" sz="1400" b="1" kern="1200" dirty="0"/>
        </a:p>
      </dsp:txBody>
      <dsp:txXfrm>
        <a:off x="1872" y="4925708"/>
        <a:ext cx="2052858" cy="635269"/>
      </dsp:txXfrm>
    </dsp:sp>
    <dsp:sp modelId="{EE4B8934-442A-4100-9686-6633838075E2}">
      <dsp:nvSpPr>
        <dsp:cNvPr id="0" name=""/>
        <dsp:cNvSpPr/>
      </dsp:nvSpPr>
      <dsp:spPr>
        <a:xfrm>
          <a:off x="2054730" y="4925708"/>
          <a:ext cx="2236886" cy="635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Регулятивные</a:t>
          </a:r>
          <a:endParaRPr lang="ru-RU" sz="1400" b="1" kern="1200" dirty="0"/>
        </a:p>
      </dsp:txBody>
      <dsp:txXfrm>
        <a:off x="2054730" y="4925708"/>
        <a:ext cx="2236886" cy="635269"/>
      </dsp:txXfrm>
    </dsp:sp>
    <dsp:sp modelId="{EFF7CE31-4336-413B-B83A-7C746B6DC58E}">
      <dsp:nvSpPr>
        <dsp:cNvPr id="0" name=""/>
        <dsp:cNvSpPr/>
      </dsp:nvSpPr>
      <dsp:spPr>
        <a:xfrm>
          <a:off x="4291617" y="4925708"/>
          <a:ext cx="2613623" cy="635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Познавательные</a:t>
          </a:r>
          <a:endParaRPr lang="ru-RU" sz="1400" b="1" kern="1200" dirty="0"/>
        </a:p>
      </dsp:txBody>
      <dsp:txXfrm>
        <a:off x="4291617" y="4925708"/>
        <a:ext cx="2613623" cy="635269"/>
      </dsp:txXfrm>
    </dsp:sp>
    <dsp:sp modelId="{C9D57579-8CB1-4119-9B5E-2F4C03B41E29}">
      <dsp:nvSpPr>
        <dsp:cNvPr id="0" name=""/>
        <dsp:cNvSpPr/>
      </dsp:nvSpPr>
      <dsp:spPr>
        <a:xfrm>
          <a:off x="6905240" y="4925708"/>
          <a:ext cx="2236886" cy="635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Коммуникативные</a:t>
          </a:r>
          <a:endParaRPr lang="ru-RU" sz="1400" b="1" kern="1200" dirty="0"/>
        </a:p>
      </dsp:txBody>
      <dsp:txXfrm>
        <a:off x="6905240" y="4925708"/>
        <a:ext cx="2236886" cy="635269"/>
      </dsp:txXfrm>
    </dsp:sp>
    <dsp:sp modelId="{93FEB3EA-E6D1-4027-952D-6B798B648ED2}">
      <dsp:nvSpPr>
        <dsp:cNvPr id="0" name=""/>
        <dsp:cNvSpPr/>
      </dsp:nvSpPr>
      <dsp:spPr>
        <a:xfrm rot="10800000">
          <a:off x="0" y="2104282"/>
          <a:ext cx="9144000" cy="21240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СИСТЕМНО-ДЕЯТЕЛЬНОСТНЫЙ ПОДХОД</a:t>
          </a:r>
          <a:endParaRPr lang="ru-RU" sz="2600" b="1" kern="1200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 rot="-10800000">
        <a:off x="0" y="2104282"/>
        <a:ext cx="9144000" cy="745527"/>
      </dsp:txXfrm>
    </dsp:sp>
    <dsp:sp modelId="{211D320E-EF08-40E4-801E-2B1FACE6BC40}">
      <dsp:nvSpPr>
        <dsp:cNvPr id="0" name=""/>
        <dsp:cNvSpPr/>
      </dsp:nvSpPr>
      <dsp:spPr>
        <a:xfrm>
          <a:off x="10158" y="2810496"/>
          <a:ext cx="9133841" cy="7343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Главный результат образования </a:t>
          </a:r>
          <a:r>
            <a:rPr lang="ru-RU" sz="1400" b="0" i="0" kern="1200" dirty="0" smtClean="0"/>
            <a:t>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</a:t>
          </a:r>
          <a:endParaRPr lang="ru-RU" sz="1400" kern="1200" dirty="0"/>
        </a:p>
      </dsp:txBody>
      <dsp:txXfrm>
        <a:off x="10158" y="2810496"/>
        <a:ext cx="9133841" cy="734373"/>
      </dsp:txXfrm>
    </dsp:sp>
    <dsp:sp modelId="{BF353D4A-2643-4C40-B0AC-AC9D231BE2D1}">
      <dsp:nvSpPr>
        <dsp:cNvPr id="0" name=""/>
        <dsp:cNvSpPr/>
      </dsp:nvSpPr>
      <dsp:spPr>
        <a:xfrm rot="10800000">
          <a:off x="0" y="988"/>
          <a:ext cx="9144000" cy="21240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cap="none" spc="0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ФГОС</a:t>
          </a:r>
          <a:endParaRPr lang="ru-RU" sz="2600" b="1" kern="1200" cap="none" spc="0" dirty="0">
            <a:ln w="12700">
              <a:solidFill>
                <a:srgbClr val="7030A0"/>
              </a:solidFill>
              <a:prstDash val="solid"/>
            </a:ln>
            <a:solidFill>
              <a:schemeClr val="accent1">
                <a:lumMod val="5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 rot="-10800000">
        <a:off x="0" y="988"/>
        <a:ext cx="9144000" cy="745527"/>
      </dsp:txXfrm>
    </dsp:sp>
    <dsp:sp modelId="{1854FAF5-FAA0-4E05-825B-A12A401D43F2}">
      <dsp:nvSpPr>
        <dsp:cNvPr id="0" name=""/>
        <dsp:cNvSpPr/>
      </dsp:nvSpPr>
      <dsp:spPr>
        <a:xfrm>
          <a:off x="3592" y="746515"/>
          <a:ext cx="2768203" cy="6350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ЛИЧНОСТЫЕ РЕЗУЛЬТАТЫ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592" y="746515"/>
        <a:ext cx="2768203" cy="635079"/>
      </dsp:txXfrm>
    </dsp:sp>
    <dsp:sp modelId="{0D883275-CFA1-4202-805B-20BF00E99CB9}">
      <dsp:nvSpPr>
        <dsp:cNvPr id="0" name=""/>
        <dsp:cNvSpPr/>
      </dsp:nvSpPr>
      <dsp:spPr>
        <a:xfrm>
          <a:off x="2771795" y="746515"/>
          <a:ext cx="3600408" cy="6350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МЕТАПРЕДМЕТНЫЕ РЕЗУЛЬТАТЫ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771795" y="746515"/>
        <a:ext cx="3600408" cy="635079"/>
      </dsp:txXfrm>
    </dsp:sp>
    <dsp:sp modelId="{48ADD968-32DA-4541-90B3-89E3292BE531}">
      <dsp:nvSpPr>
        <dsp:cNvPr id="0" name=""/>
        <dsp:cNvSpPr/>
      </dsp:nvSpPr>
      <dsp:spPr>
        <a:xfrm>
          <a:off x="6372204" y="746515"/>
          <a:ext cx="2768203" cy="6350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ПРЕДМЕТНЫЕ РЕЗУЛЬТАТЫ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6372204" y="746515"/>
        <a:ext cx="2768203" cy="635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68F85-18D8-4B2C-AF77-E71DC7CBA8DC}">
      <dsp:nvSpPr>
        <dsp:cNvPr id="0" name=""/>
        <dsp:cNvSpPr/>
      </dsp:nvSpPr>
      <dsp:spPr>
        <a:xfrm>
          <a:off x="4359" y="2683"/>
          <a:ext cx="8920272" cy="1828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err="1" smtClean="0">
              <a:solidFill>
                <a:schemeClr val="dk1"/>
              </a:solidFill>
            </a:rPr>
            <a:t>Сформированность</a:t>
          </a:r>
          <a:r>
            <a:rPr lang="ru-RU" sz="3400" b="1" kern="1200" dirty="0" smtClean="0">
              <a:solidFill>
                <a:schemeClr val="dk1"/>
              </a:solidFill>
            </a:rPr>
            <a:t> основ гражданской идентичности личности</a:t>
          </a:r>
          <a:endParaRPr lang="ru-RU" sz="3400" kern="1200" dirty="0"/>
        </a:p>
      </dsp:txBody>
      <dsp:txXfrm>
        <a:off x="57911" y="56235"/>
        <a:ext cx="8813168" cy="1721284"/>
      </dsp:txXfrm>
    </dsp:sp>
    <dsp:sp modelId="{3F6743CA-2282-4D0F-8D15-688A9BFA7AAD}">
      <dsp:nvSpPr>
        <dsp:cNvPr id="0" name=""/>
        <dsp:cNvSpPr/>
      </dsp:nvSpPr>
      <dsp:spPr>
        <a:xfrm>
          <a:off x="4359" y="1988549"/>
          <a:ext cx="8920272" cy="1828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dk1"/>
              </a:solidFill>
            </a:rPr>
            <a:t>Готовность к переходу к самообразованию на основе учебно-познавательной мотивации, в том числе готовность к выбору направления профильного образования</a:t>
          </a:r>
          <a:endParaRPr lang="ru-RU" sz="2500" kern="1200" dirty="0"/>
        </a:p>
      </dsp:txBody>
      <dsp:txXfrm>
        <a:off x="57911" y="2042101"/>
        <a:ext cx="8813168" cy="1721284"/>
      </dsp:txXfrm>
    </dsp:sp>
    <dsp:sp modelId="{3F2C15DB-7FD1-4AE5-9018-4843F2FF0B25}">
      <dsp:nvSpPr>
        <dsp:cNvPr id="0" name=""/>
        <dsp:cNvSpPr/>
      </dsp:nvSpPr>
      <dsp:spPr>
        <a:xfrm>
          <a:off x="4359" y="3974415"/>
          <a:ext cx="8920272" cy="1828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solidFill>
                <a:schemeClr val="dk1"/>
              </a:solidFill>
            </a:rPr>
            <a:t>Сформированность</a:t>
          </a:r>
          <a:r>
            <a:rPr lang="ru-RU" sz="2500" b="1" kern="1200" dirty="0" smtClean="0">
              <a:solidFill>
                <a:schemeClr val="dk1"/>
              </a:solidFill>
            </a:rPr>
            <a:t> социальных компетенций, включая ценностно-смысловые установки и моральные нормы, опыт социальных и межличностных отношений, правосознание</a:t>
          </a:r>
          <a:endParaRPr lang="ru-RU" sz="2500" kern="1200" dirty="0"/>
        </a:p>
      </dsp:txBody>
      <dsp:txXfrm>
        <a:off x="57911" y="4027967"/>
        <a:ext cx="8813168" cy="1721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CE43B-AA47-4991-AD43-37030558F3E4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59C1F-5EF8-4F30-9226-A01242F2C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49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FCAE6-3433-4B7D-9641-850AAF27915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2D7616-F667-4CD3-A245-53447D83DDCC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1317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</a:rPr>
              <a:t>СЮЖЕТНО-РОЛЕВАЯ ИГРА КАК ФОРМА ОРГАНИЗАЦИИ ТВОРЧЕСКОЙ ДЕЯТЕЛЬНОСТИ ОБУЧАЮЩИХСЯ С ЦЕЛЬЮ РАЗВИТИЯ ЛИЧНОСТНЫХ УНИВЕРСАЛЬНЫХ УЧЕБНЫХ ДЕЙСТВИЙ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93296"/>
            <a:ext cx="6253084" cy="648072"/>
          </a:xfrm>
        </p:spPr>
        <p:txBody>
          <a:bodyPr>
            <a:normAutofit/>
          </a:bodyPr>
          <a:lstStyle/>
          <a:p>
            <a:pPr lvl="0" algn="r" defTabSz="914400" fontAlgn="base">
              <a:spcAft>
                <a:spcPct val="0"/>
              </a:spcAft>
              <a:buClr>
                <a:srgbClr val="FFFFFF"/>
              </a:buClr>
            </a:pPr>
            <a:r>
              <a:rPr lang="ru-RU" altLang="ru-RU" sz="2400" kern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Абрамкина</a:t>
            </a:r>
            <a:r>
              <a:rPr lang="ru-RU" altLang="ru-RU" sz="2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 Л.М., ГБОУ гимназия № </a:t>
            </a:r>
            <a:r>
              <a:rPr lang="ru-RU" altLang="ru-RU" sz="240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1522</a:t>
            </a:r>
            <a:endParaRPr lang="ru-RU" altLang="ru-RU" sz="24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65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</a:rPr>
              <a:t>ПСИХОЛОГО-ПЕДАГОГИЧЕСКИЕ ПРИНЦИПЫ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899898"/>
              </p:ext>
            </p:extLst>
          </p:nvPr>
        </p:nvGraphicFramePr>
        <p:xfrm>
          <a:off x="0" y="1196752"/>
          <a:ext cx="9144000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7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3823"/>
            <a:ext cx="7125113" cy="924475"/>
          </a:xfrm>
        </p:spPr>
        <p:txBody>
          <a:bodyPr/>
          <a:lstStyle/>
          <a:p>
            <a:pPr algn="ctr"/>
            <a:r>
              <a:rPr lang="ru-RU" b="1" dirty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урока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13038"/>
              </p:ext>
            </p:extLst>
          </p:nvPr>
        </p:nvGraphicFramePr>
        <p:xfrm>
          <a:off x="107504" y="908720"/>
          <a:ext cx="892899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29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19"/>
            <a:ext cx="9144000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ТЕКСТ «АНТИБАКТЕРИАЛЬНЫЕ ЗУБНЫЕ ЩЕТКИ»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252775"/>
              </p:ext>
            </p:extLst>
          </p:nvPr>
        </p:nvGraphicFramePr>
        <p:xfrm>
          <a:off x="1" y="1268412"/>
          <a:ext cx="9144000" cy="558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03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9019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РОЛИ 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79832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00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ПОТРЕБИТЕЛЬ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8052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/>
              <a:t>Вы представляете потребителей, которым нужна безопасная надежная продукция.</a:t>
            </a:r>
          </a:p>
          <a:p>
            <a:pPr marL="0" indent="0">
              <a:buNone/>
            </a:pP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ВАШИ ПРИОРИТЕТЫ:</a:t>
            </a:r>
          </a:p>
          <a:p>
            <a:r>
              <a:rPr lang="ru-RU" sz="2200" dirty="0" smtClean="0"/>
              <a:t>Покупать продукцию, удовлетворяющую Вашим потребностям.</a:t>
            </a:r>
          </a:p>
          <a:p>
            <a:r>
              <a:rPr lang="ru-RU" sz="2200" dirty="0" smtClean="0"/>
              <a:t>Снижать стоимость товара.</a:t>
            </a:r>
          </a:p>
          <a:p>
            <a:r>
              <a:rPr lang="ru-RU" sz="2200" dirty="0" smtClean="0"/>
              <a:t>Быть уверенным, что Вы покупаете рентабельный товар.</a:t>
            </a:r>
          </a:p>
          <a:p>
            <a:pPr marL="0" indent="0">
              <a:buNone/>
            </a:pPr>
            <a:r>
              <a:rPr lang="ru-RU" sz="2200" dirty="0" smtClean="0"/>
              <a:t>Зубная щетка, благодаря которой я избавлюсь от запаха изо рта, может изменить мою жизнь. Если данные неоднозначны, почему я должен серьезно волноваться? В СМИ уделяют много внимания неисследованным рискам </a:t>
            </a:r>
            <a:r>
              <a:rPr lang="ru-RU" sz="2200" dirty="0" err="1" smtClean="0"/>
              <a:t>нанотехнологий</a:t>
            </a:r>
            <a:r>
              <a:rPr lang="ru-RU" sz="2200" dirty="0" smtClean="0"/>
              <a:t>, но как может развиваться наука, если мы будем все время боятся рисков? В конце концов, это одна щетка, ну сколько вреда она может нанести?</a:t>
            </a:r>
          </a:p>
        </p:txBody>
      </p:sp>
    </p:spTree>
    <p:extLst>
      <p:ext uri="{BB962C8B-B14F-4D97-AF65-F5344CB8AC3E}">
        <p14:creationId xmlns:p14="http://schemas.microsoft.com/office/powerpoint/2010/main" val="38121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ПРОИЗВОДИТЕЛЬ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49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Вы представляете компанию, которая разработала «Антибактериальные зубные щетки».</a:t>
            </a:r>
          </a:p>
          <a:p>
            <a:pPr marL="0" indent="0">
              <a:buNone/>
            </a:pP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ВАШИ ПРИОРИТЕТЫ:</a:t>
            </a:r>
          </a:p>
          <a:p>
            <a:r>
              <a:rPr lang="ru-RU" sz="2200" dirty="0" smtClean="0"/>
              <a:t>Предложить потребителю продукцию, представляющую ценность.</a:t>
            </a:r>
          </a:p>
          <a:p>
            <a:r>
              <a:rPr lang="ru-RU" sz="2200" dirty="0" smtClean="0"/>
              <a:t>Обеспечить выбор акционеров.</a:t>
            </a:r>
          </a:p>
          <a:p>
            <a:pPr marL="0" indent="0">
              <a:buNone/>
            </a:pPr>
            <a:r>
              <a:rPr lang="ru-RU" sz="2200" dirty="0" smtClean="0"/>
              <a:t>Выводы исследователей неоднозначны. Серебро использовалось веками в связи с его антибактериальными свойствами.</a:t>
            </a:r>
          </a:p>
          <a:p>
            <a:pPr marL="0" indent="0">
              <a:buNone/>
            </a:pPr>
            <a:r>
              <a:rPr lang="ru-RU" sz="2200" dirty="0" err="1" smtClean="0"/>
              <a:t>Наночастицы</a:t>
            </a:r>
            <a:r>
              <a:rPr lang="ru-RU" sz="2200" dirty="0" smtClean="0"/>
              <a:t> существуют в естественной среде во многих формах (вулканический пепел, минеральные смеси и т.д.)</a:t>
            </a:r>
          </a:p>
          <a:p>
            <a:pPr marL="0" indent="0">
              <a:buNone/>
            </a:pPr>
            <a:r>
              <a:rPr lang="ru-RU" sz="2200" dirty="0" smtClean="0"/>
              <a:t>Мы можем обеспечивать потребителя удобной продукцией, полезной для здоровья.  </a:t>
            </a:r>
          </a:p>
        </p:txBody>
      </p:sp>
    </p:spTree>
    <p:extLst>
      <p:ext uri="{BB962C8B-B14F-4D97-AF65-F5344CB8AC3E}">
        <p14:creationId xmlns:p14="http://schemas.microsoft.com/office/powerpoint/2010/main" val="1300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ЭКОЛОГ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908721"/>
            <a:ext cx="864096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Вы представляете ассоциацию, которая занимается защитой окружающей среды.</a:t>
            </a:r>
          </a:p>
          <a:p>
            <a:pPr marL="0" indent="0">
              <a:buNone/>
            </a:pP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ВАШИ ПРИОРИТЕТЫ:</a:t>
            </a:r>
          </a:p>
          <a:p>
            <a:r>
              <a:rPr lang="ru-RU" sz="2200" dirty="0" smtClean="0"/>
              <a:t>Чистая вода для всех.</a:t>
            </a:r>
          </a:p>
          <a:p>
            <a:r>
              <a:rPr lang="ru-RU" sz="2200" dirty="0" smtClean="0"/>
              <a:t>Сохранение экосистемы.</a:t>
            </a:r>
          </a:p>
          <a:p>
            <a:pPr marL="0" indent="0">
              <a:buNone/>
            </a:pPr>
            <a:r>
              <a:rPr lang="ru-RU" sz="2200" dirty="0" smtClean="0"/>
              <a:t>Всегда мудрее быть осторожным с тем, что неизвестно. Тот факт, что есть определенные соображения против использования </a:t>
            </a:r>
            <a:r>
              <a:rPr lang="ru-RU" sz="2200" dirty="0" err="1" smtClean="0"/>
              <a:t>наночастиц</a:t>
            </a:r>
            <a:r>
              <a:rPr lang="ru-RU" sz="2200" dirty="0" smtClean="0"/>
              <a:t> серебра, уже достаточная причина не делать этого. Серебро определенно губительно для бактерий, в том числе для полезных. Окружающая среда – очень тонкая система, в которой бактерии играют столь же существенную роль, что и более крупные организмы. Мы должны защищать экосистему, поскольку наш мир зависит от нее.</a:t>
            </a:r>
          </a:p>
        </p:txBody>
      </p:sp>
    </p:spTree>
    <p:extLst>
      <p:ext uri="{BB962C8B-B14F-4D97-AF65-F5344CB8AC3E}">
        <p14:creationId xmlns:p14="http://schemas.microsoft.com/office/powerpoint/2010/main" val="1300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125113" cy="924475"/>
          </a:xfrm>
        </p:spPr>
        <p:txBody>
          <a:bodyPr/>
          <a:lstStyle/>
          <a:p>
            <a:pPr algn="ctr"/>
            <a:r>
              <a:rPr lang="ru-RU" b="1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ФЕРМЕР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6093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/>
              <a:t>Вы представляете фермерское сообщество, жизнеобеспечение которых связано с водой.</a:t>
            </a:r>
          </a:p>
          <a:p>
            <a:pPr marL="0" indent="0">
              <a:buNone/>
            </a:pP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ВАШИ ПРИОРИТЕТ:</a:t>
            </a:r>
          </a:p>
          <a:p>
            <a:r>
              <a:rPr lang="ru-RU" sz="2200" dirty="0" smtClean="0"/>
              <a:t>Вода должна быть чистой, чтобы я мог производить и продавать здоровую пищу.</a:t>
            </a:r>
          </a:p>
          <a:p>
            <a:pPr marL="0" indent="0">
              <a:buNone/>
            </a:pPr>
            <a:r>
              <a:rPr lang="ru-RU" sz="2200" dirty="0" smtClean="0"/>
              <a:t>Как фермер, я вынужден зависеть от чистой воды, которая необходима моему скоту и посевным культурам, чтобы они давали мне продукты высочайшего качества. Я должен использовать естественные источники воды, я не в состоянии оплатить очистительную установку для фермы. Я обеспокоен возможностью отравления моих животных. Я должен иметь возможность продавать свои продукты по выгодной цене. Могут ли </a:t>
            </a:r>
            <a:r>
              <a:rPr lang="ru-RU" sz="2200" dirty="0" err="1" smtClean="0"/>
              <a:t>наночастицы</a:t>
            </a:r>
            <a:r>
              <a:rPr lang="ru-RU" sz="2200" dirty="0" smtClean="0"/>
              <a:t> серебра повредить моему скоту или урожаю?</a:t>
            </a:r>
          </a:p>
          <a:p>
            <a:pPr marL="0" indent="0">
              <a:buNone/>
            </a:pPr>
            <a:r>
              <a:rPr lang="ru-RU" sz="2200" dirty="0" smtClean="0"/>
              <a:t>Как я узнаю, что рыба, которую я вылавливаю, не отравлена </a:t>
            </a:r>
            <a:r>
              <a:rPr lang="ru-RU" sz="2200" dirty="0" err="1" smtClean="0"/>
              <a:t>наночастицами</a:t>
            </a:r>
            <a:r>
              <a:rPr lang="ru-RU" sz="2200" dirty="0" smtClean="0"/>
              <a:t> серебра?</a:t>
            </a:r>
          </a:p>
          <a:p>
            <a:pPr marL="0" indent="0">
              <a:buNone/>
            </a:pPr>
            <a:r>
              <a:rPr lang="ru-RU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2736304"/>
          </a:xfrm>
        </p:spPr>
        <p:txBody>
          <a:bodyPr/>
          <a:lstStyle/>
          <a:p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оделитесь мнением с группой</a:t>
            </a:r>
            <a:b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считаю …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3573016"/>
            <a:ext cx="8136904" cy="295232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ПРИМЕЧАНИЕ.</a:t>
            </a:r>
            <a:r>
              <a:rPr lang="ru-RU" sz="3200" dirty="0" smtClean="0"/>
              <a:t> Вы можете использовать и другие соображения, не ограничивайтесь приведенной информацией.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425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764704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Карта наблюдений учителя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150996"/>
              </p:ext>
            </p:extLst>
          </p:nvPr>
        </p:nvGraphicFramePr>
        <p:xfrm>
          <a:off x="0" y="692695"/>
          <a:ext cx="9144000" cy="612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2057400"/>
                <a:gridCol w="2438400"/>
                <a:gridCol w="1066800"/>
              </a:tblGrid>
              <a:tr h="4899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Иванов Иван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Петров Петр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 anchor="ctr"/>
                </a:tc>
              </a:tr>
              <a:tr h="60488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 участвует в обсуждении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8472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участвует в обсуждении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8472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Занимается другим делом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0488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Внимательно слушает других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0488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Перебивает других во время обсуждения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86412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 дополнительные источники информации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8472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Организует работу группы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0488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Корректно задает вопросы выступающему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701872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диалоге с выступающим проявляет неуважение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24475"/>
          </a:xfrm>
        </p:spPr>
        <p:txBody>
          <a:bodyPr/>
          <a:lstStyle/>
          <a:p>
            <a:pPr algn="ctr"/>
            <a:r>
              <a:rPr lang="ru-RU" sz="3600" b="1" dirty="0" smtClean="0">
                <a:ln w="12700">
                  <a:solidFill>
                    <a:srgbClr val="073E87">
                      <a:satMod val="155000"/>
                    </a:srgbClr>
                  </a:solidFill>
                  <a:prstDash val="solid"/>
                </a:ln>
                <a:solidFill>
                  <a:srgbClr val="05E0DB">
                    <a:lumMod val="7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СТАНДАРТ ВТОРОГО ПОКОЛЕНИЯ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95030"/>
              </p:ext>
            </p:extLst>
          </p:nvPr>
        </p:nvGraphicFramePr>
        <p:xfrm>
          <a:off x="0" y="1268413"/>
          <a:ext cx="9144000" cy="558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06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5187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РЕФЛЕКСИЯ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22359301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490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019"/>
            <a:ext cx="8640960" cy="924475"/>
          </a:xfrm>
        </p:spPr>
        <p:txBody>
          <a:bodyPr/>
          <a:lstStyle/>
          <a:p>
            <a:pPr algn="ctr"/>
            <a:r>
              <a:rPr lang="ru-RU" sz="40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ЛИЧНОСТНЫЕ РЕЗУЛЬТАТЫ</a:t>
            </a:r>
            <a:endParaRPr lang="ru-RU" sz="4000" b="1" dirty="0">
              <a:ln w="12700">
                <a:solidFill>
                  <a:srgbClr val="7030A0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907678"/>
              </p:ext>
            </p:extLst>
          </p:nvPr>
        </p:nvGraphicFramePr>
        <p:xfrm>
          <a:off x="107504" y="1052513"/>
          <a:ext cx="8928992" cy="580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0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Диагностические методики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341787"/>
              </p:ext>
            </p:extLst>
          </p:nvPr>
        </p:nvGraphicFramePr>
        <p:xfrm>
          <a:off x="0" y="620688"/>
          <a:ext cx="9144000" cy="650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890"/>
                <a:gridCol w="2868182"/>
                <a:gridCol w="3923928"/>
              </a:tblGrid>
              <a:tr h="832615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Личностный результат развития</a:t>
                      </a:r>
                      <a:endParaRPr lang="ru-RU" sz="1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Методика</a:t>
                      </a:r>
                      <a:endParaRPr lang="ru-RU" sz="1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Цель </a:t>
                      </a:r>
                      <a:endParaRPr lang="ru-RU" sz="1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329263">
                <a:tc rowSpan="5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Готовность к переходу к самообразованию на основе учебно-познавательной мотивации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Направленность на приобретение знаний Е.П. Ильина, Н.А.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Курдюковой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700" dirty="0" smtClean="0"/>
                        <a:t>Выявление стремления рассматривать полученные знания в качестве главных результатов учебной деятельности</a:t>
                      </a:r>
                      <a:endParaRPr lang="ru-RU" sz="1700" dirty="0"/>
                    </a:p>
                  </a:txBody>
                  <a:tcPr/>
                </a:tc>
              </a:tr>
              <a:tr h="1080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Анкета школьной мотивации Н.Г.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Лускановой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(в модификации Е.И.</a:t>
                      </a:r>
                      <a:r>
                        <a:rPr lang="ru-RU" sz="17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Даниловой)</a:t>
                      </a:r>
                      <a:endParaRPr lang="ru-RU" sz="17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уровня школьной мотивации учащихся</a:t>
                      </a:r>
                      <a:r>
                        <a:rPr lang="ru-RU" sz="17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среднего звена</a:t>
                      </a:r>
                      <a:endParaRPr lang="ru-RU" sz="1700" dirty="0"/>
                    </a:p>
                  </a:txBody>
                  <a:tcPr/>
                </a:tc>
              </a:tr>
              <a:tr h="10809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3. Анкета</a:t>
                      </a:r>
                      <a:r>
                        <a:rPr lang="ru-RU" sz="1700" baseline="0" dirty="0" smtClean="0"/>
                        <a:t> «Интересы и досуг»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700" dirty="0" smtClean="0"/>
                        <a:t>Выявление преобладающих личностных интересов подростков в сфере</a:t>
                      </a:r>
                      <a:r>
                        <a:rPr lang="ru-RU" sz="1700" baseline="0" dirty="0" smtClean="0"/>
                        <a:t> учебы и досуга</a:t>
                      </a:r>
                      <a:endParaRPr lang="ru-RU" sz="1700" dirty="0"/>
                    </a:p>
                  </a:txBody>
                  <a:tcPr/>
                </a:tc>
              </a:tr>
              <a:tr h="83261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4. Тест-анкета «Кругозор школьника»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700" dirty="0" smtClean="0"/>
                        <a:t>Выявление преобладающих личностных интересов подростков в сфере</a:t>
                      </a:r>
                      <a:r>
                        <a:rPr lang="ru-RU" sz="1700" baseline="0" dirty="0" smtClean="0"/>
                        <a:t> учебы </a:t>
                      </a:r>
                      <a:endParaRPr lang="ru-RU" sz="1700" dirty="0"/>
                    </a:p>
                  </a:txBody>
                  <a:tcPr/>
                </a:tc>
              </a:tr>
              <a:tr h="1080939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5. Анкета «Мотивация учения и отношение школьников к процессу познания»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700" dirty="0" smtClean="0"/>
                        <a:t>Выявление познавательных интересов и мотивов учения, отношения школьников к процессу познания</a:t>
                      </a:r>
                      <a:endParaRPr lang="ru-RU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4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31B6FD">
                    <a:lumMod val="5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Диагностические методики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2844717"/>
              </p:ext>
            </p:extLst>
          </p:nvPr>
        </p:nvGraphicFramePr>
        <p:xfrm>
          <a:off x="0" y="548679"/>
          <a:ext cx="9144000" cy="6314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  <a:gridCol w="3744416"/>
                <a:gridCol w="3059832"/>
              </a:tblGrid>
              <a:tr h="967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Личностный результат развития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Методика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Цель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76945">
                <a:tc rowSpan="4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Сформирован-</a:t>
                      </a:r>
                      <a:r>
                        <a:rPr lang="ru-RU" sz="180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lang="ru-RU" sz="18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ценностно-смысловых установок и моральных норм</a:t>
                      </a:r>
                      <a:endParaRPr lang="ru-RU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Ценностные ориентации М.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Рокича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Изучение ценностных ориентаций</a:t>
                      </a:r>
                    </a:p>
                  </a:txBody>
                  <a:tcPr/>
                </a:tc>
              </a:tr>
              <a:tr h="1183881">
                <a:tc vMerge="1">
                  <a:txBody>
                    <a:bodyPr/>
                    <a:lstStyle/>
                    <a:p>
                      <a:endParaRPr lang="ru-RU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Шкала совестливости В.М. Мельникова, Л.Т. Ямпольского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dirty="0" smtClean="0"/>
                        <a:t>Определение степени уважения к социальным нормам и этическим требованиям</a:t>
                      </a:r>
                      <a:endParaRPr lang="ru-RU" dirty="0"/>
                    </a:p>
                  </a:txBody>
                  <a:tcPr/>
                </a:tc>
              </a:tr>
              <a:tr h="967064">
                <a:tc vMerge="1">
                  <a:txBody>
                    <a:bodyPr/>
                    <a:lstStyle/>
                    <a:p>
                      <a:endParaRPr lang="ru-RU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Методика диагностики уровня эмпатических  способностей В.В. Бойко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Определение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уровня </a:t>
                      </a:r>
                      <a:r>
                        <a:rPr lang="ru-RU" baseline="0" dirty="0" err="1" smtClean="0"/>
                        <a:t>эмпатии</a:t>
                      </a:r>
                      <a:endParaRPr lang="ru-RU" dirty="0"/>
                    </a:p>
                  </a:txBody>
                  <a:tcPr anchor="ctr"/>
                </a:tc>
              </a:tr>
              <a:tr h="1257183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 Методика оценки и самооценки школьниками нравственных качеств личности З.И. Васильевой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Определение нравственных ценностей в учении и общении</a:t>
                      </a:r>
                      <a:endParaRPr lang="ru-RU" dirty="0"/>
                    </a:p>
                  </a:txBody>
                  <a:tcPr anchor="ctr"/>
                </a:tc>
              </a:tr>
              <a:tr h="125718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Экологическая культура</a:t>
                      </a:r>
                      <a:endParaRPr lang="ru-RU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Диагностика уровня экологической культуры личности С.С.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Кашлева</a:t>
                      </a:r>
                      <a:endParaRPr lang="ru-RU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уровня ответственности по бережному отношению к природе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49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9925158"/>
              </p:ext>
            </p:extLst>
          </p:nvPr>
        </p:nvGraphicFramePr>
        <p:xfrm>
          <a:off x="0" y="908720"/>
          <a:ext cx="9144000" cy="594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2088232"/>
                <a:gridCol w="2213992"/>
                <a:gridCol w="2286000"/>
              </a:tblGrid>
              <a:tr h="375708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Критерий</a:t>
                      </a:r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Показатели </a:t>
                      </a:r>
                      <a:r>
                        <a:rPr lang="ru-RU" sz="18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сформированности</a:t>
                      </a:r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92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уровень (избирательно-ситуативный)</a:t>
                      </a:r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II </a:t>
                      </a:r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уровень (потенциально-значимый)</a:t>
                      </a:r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III</a:t>
                      </a:r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уровень (активно-</a:t>
                      </a:r>
                      <a:r>
                        <a:rPr lang="ru-RU" sz="18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деятельностный</a:t>
                      </a:r>
                      <a:r>
                        <a:rPr lang="ru-RU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49526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Сформированность</a:t>
                      </a:r>
                      <a:r>
                        <a:rPr lang="ru-RU" sz="1800" dirty="0" smtClean="0"/>
                        <a:t> экологической культуры (умение взаимодействовать с природой)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Слабо выражено бережное отношение к природе и общественной</a:t>
                      </a:r>
                      <a:r>
                        <a:rPr lang="ru-RU" sz="1400" baseline="0" dirty="0" smtClean="0">
                          <a:effectLst/>
                        </a:rPr>
                        <a:t> собственности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Проявляет бережное отношение к природе и общественной собственности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33985" algn="l"/>
                        </a:tabLst>
                      </a:pPr>
                      <a:r>
                        <a:rPr lang="ru-RU" sz="1400" baseline="0" dirty="0" smtClean="0">
                          <a:effectLst/>
                        </a:rPr>
                        <a:t>Участвует в посильной деятельности, направленной на сохранение и восстановление природы, проявляет нетерпимое отношение к экологическим нарушениям</a:t>
                      </a:r>
                      <a:endParaRPr lang="ru-RU" sz="1400" baseline="0" dirty="0" smtClean="0"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90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Направленность на ведение здорового образа жизни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400" baseline="0" dirty="0" smtClean="0">
                          <a:effectLst/>
                        </a:rPr>
                        <a:t>Знает основы здорового образа жизни, но не руководствуется ими при выборе программы поведения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400" baseline="0" dirty="0" smtClean="0">
                          <a:effectLst/>
                        </a:rPr>
                        <a:t>Ведение здорового образа жизни  устойчиво проявляется во многих ситуациях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33985" algn="l"/>
                        </a:tabLst>
                      </a:pPr>
                      <a:r>
                        <a:rPr lang="ru-RU" sz="1400" baseline="0" dirty="0" err="1" smtClean="0">
                          <a:effectLst/>
                        </a:rPr>
                        <a:t>Здоровьесбережение</a:t>
                      </a:r>
                      <a:r>
                        <a:rPr lang="ru-RU" sz="1400" baseline="0" dirty="0" smtClean="0">
                          <a:effectLst/>
                        </a:rPr>
                        <a:t> определяет  поведение  в различных жизненных ситуациях</a:t>
                      </a:r>
                      <a:endParaRPr lang="ru-RU" sz="1400" baseline="0" dirty="0" smtClean="0"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Показатели и критерии оценивания </a:t>
            </a: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уровня </a:t>
            </a:r>
            <a:r>
              <a:rPr lang="ru-RU" sz="2200" b="1" dirty="0" err="1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сформированности</a:t>
            </a:r>
            <a:r>
              <a:rPr lang="ru-RU" sz="22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ценностно-смысловых установок</a:t>
            </a:r>
            <a:endParaRPr lang="ru-RU" sz="2200" b="1" dirty="0">
              <a:ln w="12700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3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6808" cy="120334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личностных качеств при освоении химии</a:t>
            </a:r>
            <a:endParaRPr lang="ru-RU" b="1" dirty="0">
              <a:ln w="12700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00809"/>
              </p:ext>
            </p:extLst>
          </p:nvPr>
        </p:nvGraphicFramePr>
        <p:xfrm>
          <a:off x="0" y="1357296"/>
          <a:ext cx="9144000" cy="550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/>
                <a:gridCol w="4788024"/>
              </a:tblGrid>
              <a:tr h="90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Аспект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Темы и разделы курса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415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Исторический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Химический элемент, строение атома, открытие химических</a:t>
                      </a:r>
                      <a:r>
                        <a:rPr lang="ru-RU" baseline="0" dirty="0" smtClean="0"/>
                        <a:t> законов и т.д.</a:t>
                      </a:r>
                      <a:endParaRPr lang="ru-RU" dirty="0"/>
                    </a:p>
                  </a:txBody>
                  <a:tcPr/>
                </a:tc>
              </a:tr>
              <a:tr h="9044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Жизненный подвиг ученых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Д.И. Менделеев,</a:t>
                      </a:r>
                      <a:r>
                        <a:rPr lang="ru-RU" baseline="0" dirty="0" smtClean="0"/>
                        <a:t>  М.В. Ломоносов и др.</a:t>
                      </a:r>
                      <a:endParaRPr lang="ru-RU" dirty="0"/>
                    </a:p>
                  </a:txBody>
                  <a:tcPr/>
                </a:tc>
              </a:tr>
              <a:tr h="9415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Валеологический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</a:t>
                      </a:r>
                      <a:r>
                        <a:rPr lang="ru-RU" baseline="0" dirty="0" smtClean="0"/>
                        <a:t> безопасного обращения с веществами, практические работы по темам курса</a:t>
                      </a:r>
                      <a:endParaRPr lang="ru-RU" dirty="0"/>
                    </a:p>
                  </a:txBody>
                  <a:tcPr/>
                </a:tc>
              </a:tr>
              <a:tr h="9044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Экологический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Воздух и его состав, водород, вода, металлургия </a:t>
                      </a:r>
                      <a:r>
                        <a:rPr lang="ru-RU" baseline="0" dirty="0" smtClean="0"/>
                        <a:t>и т.д.</a:t>
                      </a:r>
                      <a:endParaRPr lang="ru-RU" dirty="0"/>
                    </a:p>
                  </a:txBody>
                  <a:tcPr/>
                </a:tc>
              </a:tr>
              <a:tr h="9044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Практико-ориентированный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Лабораторные</a:t>
                      </a:r>
                      <a:r>
                        <a:rPr lang="ru-RU" baseline="0" dirty="0" smtClean="0"/>
                        <a:t> и практические работы по темам курса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14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964488" cy="4248471"/>
          </a:xfrm>
        </p:spPr>
        <p:txBody>
          <a:bodyPr/>
          <a:lstStyle/>
          <a:p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anose="02020603050405020304" pitchFamily="18" charset="0"/>
              </a:rPr>
              <a:t>Ролевая игра</a:t>
            </a:r>
            <a:r>
              <a:rPr lang="ru-RU" sz="4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cs typeface="Times New Roman" panose="02020603050405020304" pitchFamily="18" charset="0"/>
              </a:rPr>
              <a:t>– </a:t>
            </a:r>
            <a:r>
              <a:rPr lang="ru-RU" sz="4400" b="1" dirty="0">
                <a:ea typeface="Calibri"/>
                <a:cs typeface="Times New Roman" panose="02020603050405020304" pitchFamily="18" charset="0"/>
              </a:rPr>
              <a:t>учебное занятие, обеспечивающее инсценировку для решения учебной проблемы</a:t>
            </a:r>
            <a:r>
              <a:rPr lang="ru-RU" sz="4400" b="1" dirty="0" smtClean="0">
                <a:cs typeface="Times New Roman" panose="02020603050405020304" pitchFamily="18" charset="0"/>
              </a:rPr>
              <a:t>.</a:t>
            </a:r>
            <a:endParaRPr lang="ru-RU" sz="4400" b="1" dirty="0"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5472608" cy="576064"/>
          </a:xfrm>
        </p:spPr>
        <p:txBody>
          <a:bodyPr>
            <a:normAutofit/>
          </a:bodyPr>
          <a:lstStyle/>
          <a:p>
            <a:pPr algn="r"/>
            <a:r>
              <a:rPr lang="ru-RU" sz="2400" b="1" i="1" dirty="0">
                <a:latin typeface="+mj-lt"/>
                <a:ea typeface="Calibri"/>
              </a:rPr>
              <a:t>Дж. </a:t>
            </a:r>
            <a:r>
              <a:rPr lang="ru-RU" sz="2400" b="1" i="1" dirty="0" err="1">
                <a:latin typeface="+mj-lt"/>
                <a:ea typeface="Calibri"/>
              </a:rPr>
              <a:t>Дикси</a:t>
            </a:r>
            <a:endParaRPr lang="ru-RU" sz="2400" b="1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8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964488" cy="4824536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Сюжетно-ролевая игра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деятельность творческого характера, в которой дети берут на себя роли и в обобщенной форме воспроизводят деятельность и отношения взрослых.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43608" y="5517232"/>
            <a:ext cx="7117180" cy="861420"/>
          </a:xfrm>
        </p:spPr>
        <p:txBody>
          <a:bodyPr/>
          <a:lstStyle/>
          <a:p>
            <a:pPr algn="r"/>
            <a:r>
              <a:rPr lang="ru-RU" b="1" i="1" dirty="0" smtClean="0">
                <a:solidFill>
                  <a:schemeClr val="tx1"/>
                </a:solidFill>
              </a:rPr>
              <a:t>Д.Б. </a:t>
            </a:r>
            <a:r>
              <a:rPr lang="ru-RU" b="1" i="1" dirty="0" err="1" smtClean="0">
                <a:solidFill>
                  <a:schemeClr val="tx1"/>
                </a:solidFill>
              </a:rPr>
              <a:t>Эльконин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3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460</TotalTime>
  <Words>1200</Words>
  <Application>Microsoft Office PowerPoint</Application>
  <PresentationFormat>Экран (4:3)</PresentationFormat>
  <Paragraphs>176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Spring</vt:lpstr>
      <vt:lpstr>СЮЖЕТНО-РОЛЕВАЯ ИГРА КАК ФОРМА ОРГАНИЗАЦИИ ТВОРЧЕСКОЙ ДЕЯТЕЛЬНОСТИ ОБУЧАЮЩИХСЯ С ЦЕЛЬЮ РАЗВИТИЯ ЛИЧНОСТНЫХ УНИВЕРСАЛЬНЫХ УЧЕБНЫХ ДЕЙСТВИЙ</vt:lpstr>
      <vt:lpstr>СТАНДАРТ ВТОРОГО ПОКОЛЕНИЯ</vt:lpstr>
      <vt:lpstr>ЛИЧНОСТНЫЕ РЕЗУЛЬТАТЫ</vt:lpstr>
      <vt:lpstr>Диагностические методики</vt:lpstr>
      <vt:lpstr>Диагностические методики</vt:lpstr>
      <vt:lpstr>Показатели и критерии оценивания уровня сформированности ценностно-смысловых установок</vt:lpstr>
      <vt:lpstr>Развитие личностных качеств при освоении химии</vt:lpstr>
      <vt:lpstr>Ролевая игра – учебное занятие, обеспечивающее инсценировку для решения учебной проблемы.</vt:lpstr>
      <vt:lpstr>Сюжетно-ролевая игра – деятельность творческого характера, в которой дети берут на себя роли и в обобщенной форме воспроизводят деятельность и отношения взрослых.</vt:lpstr>
      <vt:lpstr>ПСИХОЛОГО-ПЕДАГОГИЧЕСКИЕ ПРИНЦИПЫ</vt:lpstr>
      <vt:lpstr>Организация урока</vt:lpstr>
      <vt:lpstr>ТЕКСТ «АНТИБАКТЕРИАЛЬНЫЕ ЗУБНЫЕ ЩЕТКИ»</vt:lpstr>
      <vt:lpstr>РОЛИ </vt:lpstr>
      <vt:lpstr>ПОТРЕБИТЕЛЬ</vt:lpstr>
      <vt:lpstr>ПРОИЗВОДИТЕЛЬ</vt:lpstr>
      <vt:lpstr>ЭКОЛОГ</vt:lpstr>
      <vt:lpstr>ФЕРМЕР</vt:lpstr>
      <vt:lpstr>Поделитесь мнением с группой Я считаю …</vt:lpstr>
      <vt:lpstr>Карта наблюдений учителя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Сюжетно-ролевая игра как средство развития личностных УУД</dc:title>
  <dc:creator>user</dc:creator>
  <cp:lastModifiedBy>user</cp:lastModifiedBy>
  <cp:revision>29</cp:revision>
  <dcterms:created xsi:type="dcterms:W3CDTF">2014-03-12T17:59:11Z</dcterms:created>
  <dcterms:modified xsi:type="dcterms:W3CDTF">2014-04-20T21:53:09Z</dcterms:modified>
</cp:coreProperties>
</file>