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1" r:id="rId4"/>
    <p:sldId id="260" r:id="rId5"/>
    <p:sldId id="274" r:id="rId6"/>
    <p:sldId id="278" r:id="rId7"/>
    <p:sldId id="279" r:id="rId8"/>
    <p:sldId id="280" r:id="rId9"/>
    <p:sldId id="284" r:id="rId10"/>
    <p:sldId id="277" r:id="rId11"/>
    <p:sldId id="286" r:id="rId12"/>
    <p:sldId id="287" r:id="rId13"/>
    <p:sldId id="283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00"/>
  </p:normalViewPr>
  <p:slideViewPr>
    <p:cSldViewPr>
      <p:cViewPr>
        <p:scale>
          <a:sx n="73" d="100"/>
          <a:sy n="73" d="100"/>
        </p:scale>
        <p:origin x="-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E7416-B110-4497-B9FF-E50270BD09E3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09703A2-3943-4658-9A53-9FAE2A020922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23A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Личностные</a:t>
          </a:r>
          <a:r>
            <a:rPr lang="ru-RU" dirty="0" smtClean="0"/>
            <a:t> </a:t>
          </a:r>
          <a:endParaRPr lang="ru-RU" dirty="0"/>
        </a:p>
      </dgm:t>
    </dgm:pt>
    <dgm:pt modelId="{CE47E33E-5F46-4A67-88FB-73E2969961D8}" type="parTrans" cxnId="{A0D993ED-23E3-42B5-8F1B-006811ED5038}">
      <dgm:prSet/>
      <dgm:spPr/>
      <dgm:t>
        <a:bodyPr/>
        <a:lstStyle/>
        <a:p>
          <a:endParaRPr lang="ru-RU"/>
        </a:p>
      </dgm:t>
    </dgm:pt>
    <dgm:pt modelId="{38B04513-188D-4DA4-A5EF-4E2358BA96C9}" type="sibTrans" cxnId="{A0D993ED-23E3-42B5-8F1B-006811ED5038}">
      <dgm:prSet/>
      <dgm:spPr/>
      <dgm:t>
        <a:bodyPr/>
        <a:lstStyle/>
        <a:p>
          <a:endParaRPr lang="ru-RU"/>
        </a:p>
      </dgm:t>
    </dgm:pt>
    <dgm:pt modelId="{18FEB599-7600-4525-A4E3-27A827AA9F1A}">
      <dgm:prSet phldrT="[Текст]"/>
      <dgm:spPr/>
      <dgm:t>
        <a:bodyPr/>
        <a:lstStyle/>
        <a:p>
          <a:r>
            <a:rPr lang="ru-RU" dirty="0" smtClean="0"/>
            <a:t>Гражданская идентичность личности</a:t>
          </a:r>
          <a:endParaRPr lang="ru-RU" dirty="0"/>
        </a:p>
      </dgm:t>
    </dgm:pt>
    <dgm:pt modelId="{7C61B249-E0E2-402C-9B70-2355CB1F2F59}" type="parTrans" cxnId="{5B494B66-BF9B-4B48-BCFB-10262D5B9B12}">
      <dgm:prSet/>
      <dgm:spPr/>
      <dgm:t>
        <a:bodyPr/>
        <a:lstStyle/>
        <a:p>
          <a:endParaRPr lang="ru-RU"/>
        </a:p>
      </dgm:t>
    </dgm:pt>
    <dgm:pt modelId="{506B2B55-A3BD-4ED3-B5D8-36A537369C57}" type="sibTrans" cxnId="{5B494B66-BF9B-4B48-BCFB-10262D5B9B12}">
      <dgm:prSet/>
      <dgm:spPr/>
      <dgm:t>
        <a:bodyPr/>
        <a:lstStyle/>
        <a:p>
          <a:endParaRPr lang="ru-RU"/>
        </a:p>
      </dgm:t>
    </dgm:pt>
    <dgm:pt modelId="{887FE521-90F8-4139-84FF-E5507FF77DAD}">
      <dgm:prSet phldrT="[Текст]"/>
      <dgm:spPr/>
      <dgm:t>
        <a:bodyPr/>
        <a:lstStyle/>
        <a:p>
          <a:r>
            <a:rPr lang="ru-RU" dirty="0" smtClean="0"/>
            <a:t>Социальные компетенции</a:t>
          </a:r>
          <a:endParaRPr lang="ru-RU" dirty="0"/>
        </a:p>
      </dgm:t>
    </dgm:pt>
    <dgm:pt modelId="{5B694244-93F2-432C-A535-73B31207BBB0}" type="parTrans" cxnId="{A53B52A6-73BC-481C-A4AD-BD94ABB2570F}">
      <dgm:prSet/>
      <dgm:spPr/>
      <dgm:t>
        <a:bodyPr/>
        <a:lstStyle/>
        <a:p>
          <a:endParaRPr lang="ru-RU"/>
        </a:p>
      </dgm:t>
    </dgm:pt>
    <dgm:pt modelId="{FDCB437F-19B6-4ADC-B635-E937A87C09CC}" type="sibTrans" cxnId="{A53B52A6-73BC-481C-A4AD-BD94ABB2570F}">
      <dgm:prSet/>
      <dgm:spPr/>
      <dgm:t>
        <a:bodyPr/>
        <a:lstStyle/>
        <a:p>
          <a:endParaRPr lang="ru-RU"/>
        </a:p>
      </dgm:t>
    </dgm:pt>
    <dgm:pt modelId="{D85C535E-BEC0-438E-A4B1-FCB75B4E4080}">
      <dgm:prSet phldrT="[Текст]"/>
      <dgm:spPr/>
      <dgm:t>
        <a:bodyPr/>
        <a:lstStyle/>
        <a:p>
          <a:r>
            <a:rPr lang="ru-RU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23A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Метапредметные</a:t>
          </a:r>
          <a:r>
            <a:rPr lang="ru-RU" dirty="0" smtClean="0"/>
            <a:t> </a:t>
          </a:r>
          <a:endParaRPr lang="ru-RU" dirty="0"/>
        </a:p>
      </dgm:t>
    </dgm:pt>
    <dgm:pt modelId="{350DC4F9-0BA1-4942-ACC5-9301373496DF}" type="parTrans" cxnId="{727CFBC6-6A43-45E9-B099-E73989A84ADC}">
      <dgm:prSet/>
      <dgm:spPr/>
      <dgm:t>
        <a:bodyPr/>
        <a:lstStyle/>
        <a:p>
          <a:endParaRPr lang="ru-RU"/>
        </a:p>
      </dgm:t>
    </dgm:pt>
    <dgm:pt modelId="{96CCDEDF-92B6-4F8C-B515-D8293981C3BD}" type="sibTrans" cxnId="{727CFBC6-6A43-45E9-B099-E73989A84ADC}">
      <dgm:prSet/>
      <dgm:spPr/>
      <dgm:t>
        <a:bodyPr/>
        <a:lstStyle/>
        <a:p>
          <a:endParaRPr lang="ru-RU"/>
        </a:p>
      </dgm:t>
    </dgm:pt>
    <dgm:pt modelId="{9F9D8FC3-4819-4C3B-BD9D-B425A78D4D4E}">
      <dgm:prSet phldrT="[Текст]"/>
      <dgm:spPr/>
      <dgm:t>
        <a:bodyPr/>
        <a:lstStyle/>
        <a:p>
          <a:r>
            <a:rPr lang="ru-RU" dirty="0" smtClean="0"/>
            <a:t>Самоорганизация, </a:t>
          </a:r>
          <a:r>
            <a:rPr lang="ru-RU" dirty="0" err="1" smtClean="0"/>
            <a:t>саморегуляция</a:t>
          </a:r>
          <a:r>
            <a:rPr lang="ru-RU" dirty="0" smtClean="0"/>
            <a:t>, рефлексия</a:t>
          </a:r>
          <a:endParaRPr lang="ru-RU" dirty="0"/>
        </a:p>
      </dgm:t>
    </dgm:pt>
    <dgm:pt modelId="{6F850EF6-5EE1-4530-856A-D6251D9C3AD1}" type="parTrans" cxnId="{1A49D742-3F3D-41B1-925C-34CD12F3ED36}">
      <dgm:prSet/>
      <dgm:spPr/>
      <dgm:t>
        <a:bodyPr/>
        <a:lstStyle/>
        <a:p>
          <a:endParaRPr lang="ru-RU"/>
        </a:p>
      </dgm:t>
    </dgm:pt>
    <dgm:pt modelId="{52043A6F-B6CC-4B68-9E58-30E2B4984859}" type="sibTrans" cxnId="{1A49D742-3F3D-41B1-925C-34CD12F3ED36}">
      <dgm:prSet/>
      <dgm:spPr/>
      <dgm:t>
        <a:bodyPr/>
        <a:lstStyle/>
        <a:p>
          <a:endParaRPr lang="ru-RU"/>
        </a:p>
      </dgm:t>
    </dgm:pt>
    <dgm:pt modelId="{62836402-F25E-4F2B-A4B4-330DE8C388F0}">
      <dgm:prSet phldrT="[Текст]"/>
      <dgm:spPr/>
      <dgm:t>
        <a:bodyPr/>
        <a:lstStyle/>
        <a:p>
          <a:r>
            <a:rPr lang="ru-RU" dirty="0" smtClean="0"/>
            <a:t>Сотрудничество и коммуникация</a:t>
          </a:r>
          <a:endParaRPr lang="ru-RU" dirty="0"/>
        </a:p>
      </dgm:t>
    </dgm:pt>
    <dgm:pt modelId="{205F43AB-F5CB-42A9-AB84-5160E9A00EC9}" type="parTrans" cxnId="{7DAFBC14-F075-4FEB-8BDB-8646B905FCB3}">
      <dgm:prSet/>
      <dgm:spPr/>
      <dgm:t>
        <a:bodyPr/>
        <a:lstStyle/>
        <a:p>
          <a:endParaRPr lang="ru-RU"/>
        </a:p>
      </dgm:t>
    </dgm:pt>
    <dgm:pt modelId="{BF76EC02-B523-40C4-9097-2006C8570BA5}" type="sibTrans" cxnId="{7DAFBC14-F075-4FEB-8BDB-8646B905FCB3}">
      <dgm:prSet/>
      <dgm:spPr/>
      <dgm:t>
        <a:bodyPr/>
        <a:lstStyle/>
        <a:p>
          <a:endParaRPr lang="ru-RU"/>
        </a:p>
      </dgm:t>
    </dgm:pt>
    <dgm:pt modelId="{BAEF2561-B0F3-4FB6-8B06-5D84C161069E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23A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Предметные 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823A96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486053B-4182-403C-A74F-51098658737F}" type="parTrans" cxnId="{A12C2A63-C699-465F-BBCB-91B9BBBCC9BE}">
      <dgm:prSet/>
      <dgm:spPr/>
      <dgm:t>
        <a:bodyPr/>
        <a:lstStyle/>
        <a:p>
          <a:endParaRPr lang="ru-RU"/>
        </a:p>
      </dgm:t>
    </dgm:pt>
    <dgm:pt modelId="{4B32A4D5-4687-469D-B04A-8E33DF0F2B98}" type="sibTrans" cxnId="{A12C2A63-C699-465F-BBCB-91B9BBBCC9BE}">
      <dgm:prSet/>
      <dgm:spPr/>
      <dgm:t>
        <a:bodyPr/>
        <a:lstStyle/>
        <a:p>
          <a:endParaRPr lang="ru-RU"/>
        </a:p>
      </dgm:t>
    </dgm:pt>
    <dgm:pt modelId="{BCC68A7F-92FF-4380-AD9F-C00F22ADD07C}">
      <dgm:prSet phldrT="[Текст]"/>
      <dgm:spPr/>
      <dgm:t>
        <a:bodyPr/>
        <a:lstStyle/>
        <a:p>
          <a:r>
            <a:rPr lang="ru-RU" dirty="0" smtClean="0"/>
            <a:t>«Выпускник научится»</a:t>
          </a:r>
          <a:endParaRPr lang="ru-RU" dirty="0"/>
        </a:p>
      </dgm:t>
    </dgm:pt>
    <dgm:pt modelId="{940B4E42-CA53-48E8-8C1F-11680F502EF0}" type="parTrans" cxnId="{D354E108-A69C-4BBF-91F8-EC3569657A8F}">
      <dgm:prSet/>
      <dgm:spPr/>
      <dgm:t>
        <a:bodyPr/>
        <a:lstStyle/>
        <a:p>
          <a:endParaRPr lang="ru-RU"/>
        </a:p>
      </dgm:t>
    </dgm:pt>
    <dgm:pt modelId="{4B1B1807-FC34-4DB2-8F50-4EE985195815}" type="sibTrans" cxnId="{D354E108-A69C-4BBF-91F8-EC3569657A8F}">
      <dgm:prSet/>
      <dgm:spPr/>
      <dgm:t>
        <a:bodyPr/>
        <a:lstStyle/>
        <a:p>
          <a:endParaRPr lang="ru-RU"/>
        </a:p>
      </dgm:t>
    </dgm:pt>
    <dgm:pt modelId="{5F64FDC6-617F-4276-B955-5164E01D77B6}">
      <dgm:prSet phldrT="[Текст]"/>
      <dgm:spPr/>
      <dgm:t>
        <a:bodyPr/>
        <a:lstStyle/>
        <a:p>
          <a:r>
            <a:rPr lang="ru-RU" i="1" dirty="0" smtClean="0"/>
            <a:t>«Выпускник получит возможность научиться»</a:t>
          </a:r>
          <a:endParaRPr lang="ru-RU" dirty="0"/>
        </a:p>
      </dgm:t>
    </dgm:pt>
    <dgm:pt modelId="{A41D68B3-2586-42CC-8BDF-EA92300D01F2}" type="parTrans" cxnId="{B881B090-11BF-46FD-8DA2-01D81C766C1F}">
      <dgm:prSet/>
      <dgm:spPr/>
      <dgm:t>
        <a:bodyPr/>
        <a:lstStyle/>
        <a:p>
          <a:endParaRPr lang="ru-RU"/>
        </a:p>
      </dgm:t>
    </dgm:pt>
    <dgm:pt modelId="{07E0611F-CA08-4A68-B3A8-D9C23E910544}" type="sibTrans" cxnId="{B881B090-11BF-46FD-8DA2-01D81C766C1F}">
      <dgm:prSet/>
      <dgm:spPr/>
      <dgm:t>
        <a:bodyPr/>
        <a:lstStyle/>
        <a:p>
          <a:endParaRPr lang="ru-RU"/>
        </a:p>
      </dgm:t>
    </dgm:pt>
    <dgm:pt modelId="{8C819531-F378-4B0E-A1E0-F35B4E9CA785}">
      <dgm:prSet phldrT="[Текст]"/>
      <dgm:spPr/>
      <dgm:t>
        <a:bodyPr/>
        <a:lstStyle/>
        <a:p>
          <a:r>
            <a:rPr lang="ru-RU" dirty="0" smtClean="0"/>
            <a:t>Способность к самообразованию</a:t>
          </a:r>
          <a:endParaRPr lang="ru-RU" dirty="0"/>
        </a:p>
      </dgm:t>
    </dgm:pt>
    <dgm:pt modelId="{69A5FBEE-B755-4BDB-9255-E8718F02C0FB}" type="parTrans" cxnId="{E98A5698-9616-46A0-9794-2D78615D0676}">
      <dgm:prSet/>
      <dgm:spPr/>
      <dgm:t>
        <a:bodyPr/>
        <a:lstStyle/>
        <a:p>
          <a:endParaRPr lang="ru-RU"/>
        </a:p>
      </dgm:t>
    </dgm:pt>
    <dgm:pt modelId="{657D394B-1967-46AF-955E-C178CC3F84FC}" type="sibTrans" cxnId="{E98A5698-9616-46A0-9794-2D78615D0676}">
      <dgm:prSet/>
      <dgm:spPr/>
      <dgm:t>
        <a:bodyPr/>
        <a:lstStyle/>
        <a:p>
          <a:endParaRPr lang="ru-RU"/>
        </a:p>
      </dgm:t>
    </dgm:pt>
    <dgm:pt modelId="{8EB0A4B7-1815-4904-B9E5-5B6172AED2B4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ИКТ-компетентность</a:t>
          </a:r>
          <a:endParaRPr lang="ru-RU" dirty="0">
            <a:solidFill>
              <a:srgbClr val="FF0000"/>
            </a:solidFill>
          </a:endParaRPr>
        </a:p>
      </dgm:t>
    </dgm:pt>
    <dgm:pt modelId="{29015584-34E6-4B1D-93DB-76E7F049BF28}" type="parTrans" cxnId="{5964F42D-894D-414F-89FA-DD3497BBE798}">
      <dgm:prSet/>
      <dgm:spPr/>
      <dgm:t>
        <a:bodyPr/>
        <a:lstStyle/>
        <a:p>
          <a:endParaRPr lang="ru-RU"/>
        </a:p>
      </dgm:t>
    </dgm:pt>
    <dgm:pt modelId="{5FF8721E-72AE-4690-B9B8-EFECFA318D3B}" type="sibTrans" cxnId="{5964F42D-894D-414F-89FA-DD3497BBE798}">
      <dgm:prSet/>
      <dgm:spPr/>
      <dgm:t>
        <a:bodyPr/>
        <a:lstStyle/>
        <a:p>
          <a:endParaRPr lang="ru-RU"/>
        </a:p>
      </dgm:t>
    </dgm:pt>
    <dgm:pt modelId="{9A1E841B-F500-49A3-9E64-F48D5A41293E}" type="pres">
      <dgm:prSet presAssocID="{52AE7416-B110-4497-B9FF-E50270BD09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3BB3A6-EA4E-4838-812E-B344A49F00E4}" type="pres">
      <dgm:prSet presAssocID="{BAEF2561-B0F3-4FB6-8B06-5D84C161069E}" presName="boxAndChildren" presStyleCnt="0"/>
      <dgm:spPr/>
      <dgm:t>
        <a:bodyPr/>
        <a:lstStyle/>
        <a:p>
          <a:endParaRPr lang="ru-RU"/>
        </a:p>
      </dgm:t>
    </dgm:pt>
    <dgm:pt modelId="{E717757C-2380-4DFE-86B3-C2C822EB6AC2}" type="pres">
      <dgm:prSet presAssocID="{BAEF2561-B0F3-4FB6-8B06-5D84C161069E}" presName="parentTextBox" presStyleLbl="node1" presStyleIdx="0" presStyleCnt="3"/>
      <dgm:spPr/>
      <dgm:t>
        <a:bodyPr/>
        <a:lstStyle/>
        <a:p>
          <a:endParaRPr lang="ru-RU"/>
        </a:p>
      </dgm:t>
    </dgm:pt>
    <dgm:pt modelId="{1B3A00EF-5897-48AA-94FA-644F700B9C6B}" type="pres">
      <dgm:prSet presAssocID="{BAEF2561-B0F3-4FB6-8B06-5D84C161069E}" presName="entireBox" presStyleLbl="node1" presStyleIdx="0" presStyleCnt="3"/>
      <dgm:spPr/>
      <dgm:t>
        <a:bodyPr/>
        <a:lstStyle/>
        <a:p>
          <a:endParaRPr lang="ru-RU"/>
        </a:p>
      </dgm:t>
    </dgm:pt>
    <dgm:pt modelId="{649E421C-B19C-4CD0-AB6C-F33865900B1C}" type="pres">
      <dgm:prSet presAssocID="{BAEF2561-B0F3-4FB6-8B06-5D84C161069E}" presName="descendantBox" presStyleCnt="0"/>
      <dgm:spPr/>
      <dgm:t>
        <a:bodyPr/>
        <a:lstStyle/>
        <a:p>
          <a:endParaRPr lang="ru-RU"/>
        </a:p>
      </dgm:t>
    </dgm:pt>
    <dgm:pt modelId="{BF816D8A-7D18-4B9E-870B-5987B7416F40}" type="pres">
      <dgm:prSet presAssocID="{BCC68A7F-92FF-4380-AD9F-C00F22ADD07C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E1514-F0FD-4E42-AEB5-F626B699E8DB}" type="pres">
      <dgm:prSet presAssocID="{5F64FDC6-617F-4276-B955-5164E01D77B6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A0459-7258-46E9-813A-8D3399E52AFE}" type="pres">
      <dgm:prSet presAssocID="{96CCDEDF-92B6-4F8C-B515-D8293981C3BD}" presName="sp" presStyleCnt="0"/>
      <dgm:spPr/>
      <dgm:t>
        <a:bodyPr/>
        <a:lstStyle/>
        <a:p>
          <a:endParaRPr lang="ru-RU"/>
        </a:p>
      </dgm:t>
    </dgm:pt>
    <dgm:pt modelId="{C06D7550-8BEA-4A4A-B777-EE1472A0B104}" type="pres">
      <dgm:prSet presAssocID="{D85C535E-BEC0-438E-A4B1-FCB75B4E4080}" presName="arrowAndChildren" presStyleCnt="0"/>
      <dgm:spPr/>
      <dgm:t>
        <a:bodyPr/>
        <a:lstStyle/>
        <a:p>
          <a:endParaRPr lang="ru-RU"/>
        </a:p>
      </dgm:t>
    </dgm:pt>
    <dgm:pt modelId="{AB0BB5D2-512F-4305-862F-2BB55C892B6B}" type="pres">
      <dgm:prSet presAssocID="{D85C535E-BEC0-438E-A4B1-FCB75B4E408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9EEF307-868B-4A73-97A1-AB3EDE6042E9}" type="pres">
      <dgm:prSet presAssocID="{D85C535E-BEC0-438E-A4B1-FCB75B4E4080}" presName="arrow" presStyleLbl="node1" presStyleIdx="1" presStyleCnt="3"/>
      <dgm:spPr/>
      <dgm:t>
        <a:bodyPr/>
        <a:lstStyle/>
        <a:p>
          <a:endParaRPr lang="ru-RU"/>
        </a:p>
      </dgm:t>
    </dgm:pt>
    <dgm:pt modelId="{533CBEB2-B2A9-4A69-8609-06624BE11F41}" type="pres">
      <dgm:prSet presAssocID="{D85C535E-BEC0-438E-A4B1-FCB75B4E4080}" presName="descendantArrow" presStyleCnt="0"/>
      <dgm:spPr/>
      <dgm:t>
        <a:bodyPr/>
        <a:lstStyle/>
        <a:p>
          <a:endParaRPr lang="ru-RU"/>
        </a:p>
      </dgm:t>
    </dgm:pt>
    <dgm:pt modelId="{D8E8787E-9E21-486F-B8AA-719DA0591BAD}" type="pres">
      <dgm:prSet presAssocID="{9F9D8FC3-4819-4C3B-BD9D-B425A78D4D4E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09B50-9A68-4DBF-9E62-3646FDBC7859}" type="pres">
      <dgm:prSet presAssocID="{62836402-F25E-4F2B-A4B4-330DE8C388F0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5DF45-707A-4B28-BC3F-E70113572FD2}" type="pres">
      <dgm:prSet presAssocID="{8EB0A4B7-1815-4904-B9E5-5B6172AED2B4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60316-A39E-4AA6-8E2C-7214B5AD0675}" type="pres">
      <dgm:prSet presAssocID="{38B04513-188D-4DA4-A5EF-4E2358BA96C9}" presName="sp" presStyleCnt="0"/>
      <dgm:spPr/>
      <dgm:t>
        <a:bodyPr/>
        <a:lstStyle/>
        <a:p>
          <a:endParaRPr lang="ru-RU"/>
        </a:p>
      </dgm:t>
    </dgm:pt>
    <dgm:pt modelId="{BF76D420-F5C3-4E3D-9D26-757C5CCEA0F5}" type="pres">
      <dgm:prSet presAssocID="{A09703A2-3943-4658-9A53-9FAE2A020922}" presName="arrowAndChildren" presStyleCnt="0"/>
      <dgm:spPr/>
      <dgm:t>
        <a:bodyPr/>
        <a:lstStyle/>
        <a:p>
          <a:endParaRPr lang="ru-RU"/>
        </a:p>
      </dgm:t>
    </dgm:pt>
    <dgm:pt modelId="{FA5D4F94-0750-4529-8313-2D2D0465C200}" type="pres">
      <dgm:prSet presAssocID="{A09703A2-3943-4658-9A53-9FAE2A02092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8C0EC17-59E9-4DCA-A211-B3D299625961}" type="pres">
      <dgm:prSet presAssocID="{A09703A2-3943-4658-9A53-9FAE2A020922}" presName="arrow" presStyleLbl="node1" presStyleIdx="2" presStyleCnt="3"/>
      <dgm:spPr/>
      <dgm:t>
        <a:bodyPr/>
        <a:lstStyle/>
        <a:p>
          <a:endParaRPr lang="ru-RU"/>
        </a:p>
      </dgm:t>
    </dgm:pt>
    <dgm:pt modelId="{F67721D0-4125-42F3-AC1C-71148B40885D}" type="pres">
      <dgm:prSet presAssocID="{A09703A2-3943-4658-9A53-9FAE2A020922}" presName="descendantArrow" presStyleCnt="0"/>
      <dgm:spPr/>
      <dgm:t>
        <a:bodyPr/>
        <a:lstStyle/>
        <a:p>
          <a:endParaRPr lang="ru-RU"/>
        </a:p>
      </dgm:t>
    </dgm:pt>
    <dgm:pt modelId="{47FFEB70-A5DE-412D-9695-F49BCF682300}" type="pres">
      <dgm:prSet presAssocID="{18FEB599-7600-4525-A4E3-27A827AA9F1A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4EBF1-039D-413E-896A-8C6F25EB2851}" type="pres">
      <dgm:prSet presAssocID="{887FE521-90F8-4139-84FF-E5507FF77DAD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984A3-2B78-43B5-8DB3-BB830F54F6C0}" type="pres">
      <dgm:prSet presAssocID="{8C819531-F378-4B0E-A1E0-F35B4E9CA785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FBC14-F075-4FEB-8BDB-8646B905FCB3}" srcId="{D85C535E-BEC0-438E-A4B1-FCB75B4E4080}" destId="{62836402-F25E-4F2B-A4B4-330DE8C388F0}" srcOrd="1" destOrd="0" parTransId="{205F43AB-F5CB-42A9-AB84-5160E9A00EC9}" sibTransId="{BF76EC02-B523-40C4-9097-2006C8570BA5}"/>
    <dgm:cxn modelId="{B881B090-11BF-46FD-8DA2-01D81C766C1F}" srcId="{BAEF2561-B0F3-4FB6-8B06-5D84C161069E}" destId="{5F64FDC6-617F-4276-B955-5164E01D77B6}" srcOrd="1" destOrd="0" parTransId="{A41D68B3-2586-42CC-8BDF-EA92300D01F2}" sibTransId="{07E0611F-CA08-4A68-B3A8-D9C23E910544}"/>
    <dgm:cxn modelId="{2AE0C260-9AD7-4E20-BE85-E76795E96A4C}" type="presOf" srcId="{62836402-F25E-4F2B-A4B4-330DE8C388F0}" destId="{4CC09B50-9A68-4DBF-9E62-3646FDBC7859}" srcOrd="0" destOrd="0" presId="urn:microsoft.com/office/officeart/2005/8/layout/process4"/>
    <dgm:cxn modelId="{887A468F-F939-44EF-AAA0-52D55B62FE8E}" type="presOf" srcId="{D85C535E-BEC0-438E-A4B1-FCB75B4E4080}" destId="{59EEF307-868B-4A73-97A1-AB3EDE6042E9}" srcOrd="1" destOrd="0" presId="urn:microsoft.com/office/officeart/2005/8/layout/process4"/>
    <dgm:cxn modelId="{21021451-FCA2-4625-8B2E-5BE20BB2BA43}" type="presOf" srcId="{8EB0A4B7-1815-4904-B9E5-5B6172AED2B4}" destId="{2DB5DF45-707A-4B28-BC3F-E70113572FD2}" srcOrd="0" destOrd="0" presId="urn:microsoft.com/office/officeart/2005/8/layout/process4"/>
    <dgm:cxn modelId="{AB75C34A-81F0-46CF-AD21-1D24A7F60011}" type="presOf" srcId="{52AE7416-B110-4497-B9FF-E50270BD09E3}" destId="{9A1E841B-F500-49A3-9E64-F48D5A41293E}" srcOrd="0" destOrd="0" presId="urn:microsoft.com/office/officeart/2005/8/layout/process4"/>
    <dgm:cxn modelId="{7026DFD9-18B0-479D-85EF-A0A98E880F57}" type="presOf" srcId="{A09703A2-3943-4658-9A53-9FAE2A020922}" destId="{D8C0EC17-59E9-4DCA-A211-B3D299625961}" srcOrd="1" destOrd="0" presId="urn:microsoft.com/office/officeart/2005/8/layout/process4"/>
    <dgm:cxn modelId="{A53B52A6-73BC-481C-A4AD-BD94ABB2570F}" srcId="{A09703A2-3943-4658-9A53-9FAE2A020922}" destId="{887FE521-90F8-4139-84FF-E5507FF77DAD}" srcOrd="1" destOrd="0" parTransId="{5B694244-93F2-432C-A535-73B31207BBB0}" sibTransId="{FDCB437F-19B6-4ADC-B635-E937A87C09CC}"/>
    <dgm:cxn modelId="{56919E43-4569-41AD-A6CC-FF9FC11709B7}" type="presOf" srcId="{8C819531-F378-4B0E-A1E0-F35B4E9CA785}" destId="{E8A984A3-2B78-43B5-8DB3-BB830F54F6C0}" srcOrd="0" destOrd="0" presId="urn:microsoft.com/office/officeart/2005/8/layout/process4"/>
    <dgm:cxn modelId="{3D9FEAFD-7A6B-4160-9C89-7606198FF930}" type="presOf" srcId="{BCC68A7F-92FF-4380-AD9F-C00F22ADD07C}" destId="{BF816D8A-7D18-4B9E-870B-5987B7416F40}" srcOrd="0" destOrd="0" presId="urn:microsoft.com/office/officeart/2005/8/layout/process4"/>
    <dgm:cxn modelId="{727CFBC6-6A43-45E9-B099-E73989A84ADC}" srcId="{52AE7416-B110-4497-B9FF-E50270BD09E3}" destId="{D85C535E-BEC0-438E-A4B1-FCB75B4E4080}" srcOrd="1" destOrd="0" parTransId="{350DC4F9-0BA1-4942-ACC5-9301373496DF}" sibTransId="{96CCDEDF-92B6-4F8C-B515-D8293981C3BD}"/>
    <dgm:cxn modelId="{5964F42D-894D-414F-89FA-DD3497BBE798}" srcId="{D85C535E-BEC0-438E-A4B1-FCB75B4E4080}" destId="{8EB0A4B7-1815-4904-B9E5-5B6172AED2B4}" srcOrd="2" destOrd="0" parTransId="{29015584-34E6-4B1D-93DB-76E7F049BF28}" sibTransId="{5FF8721E-72AE-4690-B9B8-EFECFA318D3B}"/>
    <dgm:cxn modelId="{E9EA2304-C5ED-480B-B0EF-2CB07DD33885}" type="presOf" srcId="{9F9D8FC3-4819-4C3B-BD9D-B425A78D4D4E}" destId="{D8E8787E-9E21-486F-B8AA-719DA0591BAD}" srcOrd="0" destOrd="0" presId="urn:microsoft.com/office/officeart/2005/8/layout/process4"/>
    <dgm:cxn modelId="{1A49D742-3F3D-41B1-925C-34CD12F3ED36}" srcId="{D85C535E-BEC0-438E-A4B1-FCB75B4E4080}" destId="{9F9D8FC3-4819-4C3B-BD9D-B425A78D4D4E}" srcOrd="0" destOrd="0" parTransId="{6F850EF6-5EE1-4530-856A-D6251D9C3AD1}" sibTransId="{52043A6F-B6CC-4B68-9E58-30E2B4984859}"/>
    <dgm:cxn modelId="{46D014D3-0113-4528-BACE-57F6AFD1EC94}" type="presOf" srcId="{5F64FDC6-617F-4276-B955-5164E01D77B6}" destId="{DA8E1514-F0FD-4E42-AEB5-F626B699E8DB}" srcOrd="0" destOrd="0" presId="urn:microsoft.com/office/officeart/2005/8/layout/process4"/>
    <dgm:cxn modelId="{AB35EBFB-1D90-4A02-AB9E-33C696726125}" type="presOf" srcId="{887FE521-90F8-4139-84FF-E5507FF77DAD}" destId="{F404EBF1-039D-413E-896A-8C6F25EB2851}" srcOrd="0" destOrd="0" presId="urn:microsoft.com/office/officeart/2005/8/layout/process4"/>
    <dgm:cxn modelId="{A0D993ED-23E3-42B5-8F1B-006811ED5038}" srcId="{52AE7416-B110-4497-B9FF-E50270BD09E3}" destId="{A09703A2-3943-4658-9A53-9FAE2A020922}" srcOrd="0" destOrd="0" parTransId="{CE47E33E-5F46-4A67-88FB-73E2969961D8}" sibTransId="{38B04513-188D-4DA4-A5EF-4E2358BA96C9}"/>
    <dgm:cxn modelId="{56162B4F-D24A-4AC0-9EF3-0F8E22C38959}" type="presOf" srcId="{D85C535E-BEC0-438E-A4B1-FCB75B4E4080}" destId="{AB0BB5D2-512F-4305-862F-2BB55C892B6B}" srcOrd="0" destOrd="0" presId="urn:microsoft.com/office/officeart/2005/8/layout/process4"/>
    <dgm:cxn modelId="{D354E108-A69C-4BBF-91F8-EC3569657A8F}" srcId="{BAEF2561-B0F3-4FB6-8B06-5D84C161069E}" destId="{BCC68A7F-92FF-4380-AD9F-C00F22ADD07C}" srcOrd="0" destOrd="0" parTransId="{940B4E42-CA53-48E8-8C1F-11680F502EF0}" sibTransId="{4B1B1807-FC34-4DB2-8F50-4EE985195815}"/>
    <dgm:cxn modelId="{5B494B66-BF9B-4B48-BCFB-10262D5B9B12}" srcId="{A09703A2-3943-4658-9A53-9FAE2A020922}" destId="{18FEB599-7600-4525-A4E3-27A827AA9F1A}" srcOrd="0" destOrd="0" parTransId="{7C61B249-E0E2-402C-9B70-2355CB1F2F59}" sibTransId="{506B2B55-A3BD-4ED3-B5D8-36A537369C57}"/>
    <dgm:cxn modelId="{B39C97BA-2D46-45E1-A343-E20399C7D6DB}" type="presOf" srcId="{18FEB599-7600-4525-A4E3-27A827AA9F1A}" destId="{47FFEB70-A5DE-412D-9695-F49BCF682300}" srcOrd="0" destOrd="0" presId="urn:microsoft.com/office/officeart/2005/8/layout/process4"/>
    <dgm:cxn modelId="{A12C2A63-C699-465F-BBCB-91B9BBBCC9BE}" srcId="{52AE7416-B110-4497-B9FF-E50270BD09E3}" destId="{BAEF2561-B0F3-4FB6-8B06-5D84C161069E}" srcOrd="2" destOrd="0" parTransId="{1486053B-4182-403C-A74F-51098658737F}" sibTransId="{4B32A4D5-4687-469D-B04A-8E33DF0F2B98}"/>
    <dgm:cxn modelId="{6EE1B221-36BF-4C3E-BDE8-07E89DC3CD9A}" type="presOf" srcId="{BAEF2561-B0F3-4FB6-8B06-5D84C161069E}" destId="{1B3A00EF-5897-48AA-94FA-644F700B9C6B}" srcOrd="1" destOrd="0" presId="urn:microsoft.com/office/officeart/2005/8/layout/process4"/>
    <dgm:cxn modelId="{56DA9244-F827-483B-A06F-0D32BDADBB48}" type="presOf" srcId="{BAEF2561-B0F3-4FB6-8B06-5D84C161069E}" destId="{E717757C-2380-4DFE-86B3-C2C822EB6AC2}" srcOrd="0" destOrd="0" presId="urn:microsoft.com/office/officeart/2005/8/layout/process4"/>
    <dgm:cxn modelId="{E98A5698-9616-46A0-9794-2D78615D0676}" srcId="{A09703A2-3943-4658-9A53-9FAE2A020922}" destId="{8C819531-F378-4B0E-A1E0-F35B4E9CA785}" srcOrd="2" destOrd="0" parTransId="{69A5FBEE-B755-4BDB-9255-E8718F02C0FB}" sibTransId="{657D394B-1967-46AF-955E-C178CC3F84FC}"/>
    <dgm:cxn modelId="{991CE72D-679D-461E-8131-BD6220EBAAA8}" type="presOf" srcId="{A09703A2-3943-4658-9A53-9FAE2A020922}" destId="{FA5D4F94-0750-4529-8313-2D2D0465C200}" srcOrd="0" destOrd="0" presId="urn:microsoft.com/office/officeart/2005/8/layout/process4"/>
    <dgm:cxn modelId="{FE1EF06D-0CFA-4DCF-8B8B-23786B04FD38}" type="presParOf" srcId="{9A1E841B-F500-49A3-9E64-F48D5A41293E}" destId="{003BB3A6-EA4E-4838-812E-B344A49F00E4}" srcOrd="0" destOrd="0" presId="urn:microsoft.com/office/officeart/2005/8/layout/process4"/>
    <dgm:cxn modelId="{6C0E1100-E4CB-4AF3-9088-A0D8161AC56F}" type="presParOf" srcId="{003BB3A6-EA4E-4838-812E-B344A49F00E4}" destId="{E717757C-2380-4DFE-86B3-C2C822EB6AC2}" srcOrd="0" destOrd="0" presId="urn:microsoft.com/office/officeart/2005/8/layout/process4"/>
    <dgm:cxn modelId="{C6556B78-CF73-4C5E-B0D8-C45CCB21184E}" type="presParOf" srcId="{003BB3A6-EA4E-4838-812E-B344A49F00E4}" destId="{1B3A00EF-5897-48AA-94FA-644F700B9C6B}" srcOrd="1" destOrd="0" presId="urn:microsoft.com/office/officeart/2005/8/layout/process4"/>
    <dgm:cxn modelId="{364BFD3F-8B45-4C5E-881F-8B01647D0AD7}" type="presParOf" srcId="{003BB3A6-EA4E-4838-812E-B344A49F00E4}" destId="{649E421C-B19C-4CD0-AB6C-F33865900B1C}" srcOrd="2" destOrd="0" presId="urn:microsoft.com/office/officeart/2005/8/layout/process4"/>
    <dgm:cxn modelId="{F581CC77-26E5-46C1-B08B-52B135779D60}" type="presParOf" srcId="{649E421C-B19C-4CD0-AB6C-F33865900B1C}" destId="{BF816D8A-7D18-4B9E-870B-5987B7416F40}" srcOrd="0" destOrd="0" presId="urn:microsoft.com/office/officeart/2005/8/layout/process4"/>
    <dgm:cxn modelId="{9A419FEC-84E3-4091-AE0B-46817621084E}" type="presParOf" srcId="{649E421C-B19C-4CD0-AB6C-F33865900B1C}" destId="{DA8E1514-F0FD-4E42-AEB5-F626B699E8DB}" srcOrd="1" destOrd="0" presId="urn:microsoft.com/office/officeart/2005/8/layout/process4"/>
    <dgm:cxn modelId="{B531D7A4-9964-4F65-899D-9988759F6A3A}" type="presParOf" srcId="{9A1E841B-F500-49A3-9E64-F48D5A41293E}" destId="{40EA0459-7258-46E9-813A-8D3399E52AFE}" srcOrd="1" destOrd="0" presId="urn:microsoft.com/office/officeart/2005/8/layout/process4"/>
    <dgm:cxn modelId="{D2570E5F-0550-4A6A-AA4F-5B5C76572A49}" type="presParOf" srcId="{9A1E841B-F500-49A3-9E64-F48D5A41293E}" destId="{C06D7550-8BEA-4A4A-B777-EE1472A0B104}" srcOrd="2" destOrd="0" presId="urn:microsoft.com/office/officeart/2005/8/layout/process4"/>
    <dgm:cxn modelId="{D922301B-C659-456C-A35F-828056FB0152}" type="presParOf" srcId="{C06D7550-8BEA-4A4A-B777-EE1472A0B104}" destId="{AB0BB5D2-512F-4305-862F-2BB55C892B6B}" srcOrd="0" destOrd="0" presId="urn:microsoft.com/office/officeart/2005/8/layout/process4"/>
    <dgm:cxn modelId="{489FA27D-932A-4859-B880-388A324E6F9F}" type="presParOf" srcId="{C06D7550-8BEA-4A4A-B777-EE1472A0B104}" destId="{59EEF307-868B-4A73-97A1-AB3EDE6042E9}" srcOrd="1" destOrd="0" presId="urn:microsoft.com/office/officeart/2005/8/layout/process4"/>
    <dgm:cxn modelId="{A990B111-F4EE-49A9-889F-E81133185E7A}" type="presParOf" srcId="{C06D7550-8BEA-4A4A-B777-EE1472A0B104}" destId="{533CBEB2-B2A9-4A69-8609-06624BE11F41}" srcOrd="2" destOrd="0" presId="urn:microsoft.com/office/officeart/2005/8/layout/process4"/>
    <dgm:cxn modelId="{C1E917AC-C8E8-4D68-98FB-C85D1FF319E4}" type="presParOf" srcId="{533CBEB2-B2A9-4A69-8609-06624BE11F41}" destId="{D8E8787E-9E21-486F-B8AA-719DA0591BAD}" srcOrd="0" destOrd="0" presId="urn:microsoft.com/office/officeart/2005/8/layout/process4"/>
    <dgm:cxn modelId="{EA196065-69A5-4D5F-A828-175662E73848}" type="presParOf" srcId="{533CBEB2-B2A9-4A69-8609-06624BE11F41}" destId="{4CC09B50-9A68-4DBF-9E62-3646FDBC7859}" srcOrd="1" destOrd="0" presId="urn:microsoft.com/office/officeart/2005/8/layout/process4"/>
    <dgm:cxn modelId="{310081E0-41AD-4B66-AE97-C90C3AB5B36E}" type="presParOf" srcId="{533CBEB2-B2A9-4A69-8609-06624BE11F41}" destId="{2DB5DF45-707A-4B28-BC3F-E70113572FD2}" srcOrd="2" destOrd="0" presId="urn:microsoft.com/office/officeart/2005/8/layout/process4"/>
    <dgm:cxn modelId="{DC20C0B0-6682-47B3-8550-E459FE6B04FA}" type="presParOf" srcId="{9A1E841B-F500-49A3-9E64-F48D5A41293E}" destId="{C4960316-A39E-4AA6-8E2C-7214B5AD0675}" srcOrd="3" destOrd="0" presId="urn:microsoft.com/office/officeart/2005/8/layout/process4"/>
    <dgm:cxn modelId="{9B138712-3965-4208-8ADF-4675EB77E8F8}" type="presParOf" srcId="{9A1E841B-F500-49A3-9E64-F48D5A41293E}" destId="{BF76D420-F5C3-4E3D-9D26-757C5CCEA0F5}" srcOrd="4" destOrd="0" presId="urn:microsoft.com/office/officeart/2005/8/layout/process4"/>
    <dgm:cxn modelId="{A4BF41A9-E9CB-45F0-8B3C-9B08C76FA383}" type="presParOf" srcId="{BF76D420-F5C3-4E3D-9D26-757C5CCEA0F5}" destId="{FA5D4F94-0750-4529-8313-2D2D0465C200}" srcOrd="0" destOrd="0" presId="urn:microsoft.com/office/officeart/2005/8/layout/process4"/>
    <dgm:cxn modelId="{96791762-3518-4F89-BB33-C7A198A899A9}" type="presParOf" srcId="{BF76D420-F5C3-4E3D-9D26-757C5CCEA0F5}" destId="{D8C0EC17-59E9-4DCA-A211-B3D299625961}" srcOrd="1" destOrd="0" presId="urn:microsoft.com/office/officeart/2005/8/layout/process4"/>
    <dgm:cxn modelId="{B0ED9279-0CAC-4B27-8CF1-85F50910DD79}" type="presParOf" srcId="{BF76D420-F5C3-4E3D-9D26-757C5CCEA0F5}" destId="{F67721D0-4125-42F3-AC1C-71148B40885D}" srcOrd="2" destOrd="0" presId="urn:microsoft.com/office/officeart/2005/8/layout/process4"/>
    <dgm:cxn modelId="{AEA80A84-65BF-4834-828A-01B24E125C2A}" type="presParOf" srcId="{F67721D0-4125-42F3-AC1C-71148B40885D}" destId="{47FFEB70-A5DE-412D-9695-F49BCF682300}" srcOrd="0" destOrd="0" presId="urn:microsoft.com/office/officeart/2005/8/layout/process4"/>
    <dgm:cxn modelId="{00829E31-B233-421E-A560-C9E616CC1CFA}" type="presParOf" srcId="{F67721D0-4125-42F3-AC1C-71148B40885D}" destId="{F404EBF1-039D-413E-896A-8C6F25EB2851}" srcOrd="1" destOrd="0" presId="urn:microsoft.com/office/officeart/2005/8/layout/process4"/>
    <dgm:cxn modelId="{4A85DD5E-7879-47E0-A10E-3057B5BA2049}" type="presParOf" srcId="{F67721D0-4125-42F3-AC1C-71148B40885D}" destId="{E8A984A3-2B78-43B5-8DB3-BB830F54F6C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A00EF-5897-48AA-94FA-644F700B9C6B}">
      <dsp:nvSpPr>
        <dsp:cNvPr id="0" name=""/>
        <dsp:cNvSpPr/>
      </dsp:nvSpPr>
      <dsp:spPr>
        <a:xfrm>
          <a:off x="0" y="4282134"/>
          <a:ext cx="8928992" cy="1405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23A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Предметные </a:t>
          </a:r>
          <a:endParaRPr lang="ru-RU" sz="27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823A96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4282134"/>
        <a:ext cx="8928992" cy="758965"/>
      </dsp:txXfrm>
    </dsp:sp>
    <dsp:sp modelId="{BF816D8A-7D18-4B9E-870B-5987B7416F40}">
      <dsp:nvSpPr>
        <dsp:cNvPr id="0" name=""/>
        <dsp:cNvSpPr/>
      </dsp:nvSpPr>
      <dsp:spPr>
        <a:xfrm>
          <a:off x="0" y="5012990"/>
          <a:ext cx="4464496" cy="6465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«Выпускник научится»</a:t>
          </a:r>
          <a:endParaRPr lang="ru-RU" sz="1600" kern="1200" dirty="0"/>
        </a:p>
      </dsp:txBody>
      <dsp:txXfrm>
        <a:off x="0" y="5012990"/>
        <a:ext cx="4464496" cy="646526"/>
      </dsp:txXfrm>
    </dsp:sp>
    <dsp:sp modelId="{DA8E1514-F0FD-4E42-AEB5-F626B699E8DB}">
      <dsp:nvSpPr>
        <dsp:cNvPr id="0" name=""/>
        <dsp:cNvSpPr/>
      </dsp:nvSpPr>
      <dsp:spPr>
        <a:xfrm>
          <a:off x="4464496" y="5012990"/>
          <a:ext cx="4464496" cy="64652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«Выпускник получит возможность научиться»</a:t>
          </a:r>
          <a:endParaRPr lang="ru-RU" sz="1600" kern="1200" dirty="0"/>
        </a:p>
      </dsp:txBody>
      <dsp:txXfrm>
        <a:off x="4464496" y="5012990"/>
        <a:ext cx="4464496" cy="646526"/>
      </dsp:txXfrm>
    </dsp:sp>
    <dsp:sp modelId="{59EEF307-868B-4A73-97A1-AB3EDE6042E9}">
      <dsp:nvSpPr>
        <dsp:cNvPr id="0" name=""/>
        <dsp:cNvSpPr/>
      </dsp:nvSpPr>
      <dsp:spPr>
        <a:xfrm rot="10800000">
          <a:off x="0" y="2141569"/>
          <a:ext cx="8928992" cy="21616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23A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Метапредметные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 rot="-10800000">
        <a:off x="0" y="2141569"/>
        <a:ext cx="8928992" cy="758738"/>
      </dsp:txXfrm>
    </dsp:sp>
    <dsp:sp modelId="{D8E8787E-9E21-486F-B8AA-719DA0591BAD}">
      <dsp:nvSpPr>
        <dsp:cNvPr id="0" name=""/>
        <dsp:cNvSpPr/>
      </dsp:nvSpPr>
      <dsp:spPr>
        <a:xfrm>
          <a:off x="4359" y="2900307"/>
          <a:ext cx="2973424" cy="64633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Самоорганизация, </a:t>
          </a:r>
          <a:r>
            <a:rPr lang="ru-RU" sz="1600" kern="1200" dirty="0" err="1" smtClean="0"/>
            <a:t>саморегуляция</a:t>
          </a:r>
          <a:r>
            <a:rPr lang="ru-RU" sz="1600" kern="1200" dirty="0" smtClean="0"/>
            <a:t>, рефлексия</a:t>
          </a:r>
          <a:endParaRPr lang="ru-RU" sz="1600" kern="1200" dirty="0"/>
        </a:p>
      </dsp:txBody>
      <dsp:txXfrm>
        <a:off x="4359" y="2900307"/>
        <a:ext cx="2973424" cy="646332"/>
      </dsp:txXfrm>
    </dsp:sp>
    <dsp:sp modelId="{4CC09B50-9A68-4DBF-9E62-3646FDBC7859}">
      <dsp:nvSpPr>
        <dsp:cNvPr id="0" name=""/>
        <dsp:cNvSpPr/>
      </dsp:nvSpPr>
      <dsp:spPr>
        <a:xfrm>
          <a:off x="2977783" y="2900307"/>
          <a:ext cx="2973424" cy="64633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Сотрудничество и коммуникация</a:t>
          </a:r>
          <a:endParaRPr lang="ru-RU" sz="1600" kern="1200" dirty="0"/>
        </a:p>
      </dsp:txBody>
      <dsp:txXfrm>
        <a:off x="2977783" y="2900307"/>
        <a:ext cx="2973424" cy="646332"/>
      </dsp:txXfrm>
    </dsp:sp>
    <dsp:sp modelId="{2DB5DF45-707A-4B28-BC3F-E70113572FD2}">
      <dsp:nvSpPr>
        <dsp:cNvPr id="0" name=""/>
        <dsp:cNvSpPr/>
      </dsp:nvSpPr>
      <dsp:spPr>
        <a:xfrm>
          <a:off x="5951208" y="2900307"/>
          <a:ext cx="2973424" cy="64633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ИКТ-компетентность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5951208" y="2900307"/>
        <a:ext cx="2973424" cy="646332"/>
      </dsp:txXfrm>
    </dsp:sp>
    <dsp:sp modelId="{D8C0EC17-59E9-4DCA-A211-B3D299625961}">
      <dsp:nvSpPr>
        <dsp:cNvPr id="0" name=""/>
        <dsp:cNvSpPr/>
      </dsp:nvSpPr>
      <dsp:spPr>
        <a:xfrm rot="10800000">
          <a:off x="0" y="1005"/>
          <a:ext cx="8928992" cy="21616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23A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Личностные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 rot="-10800000">
        <a:off x="0" y="1005"/>
        <a:ext cx="8928992" cy="758738"/>
      </dsp:txXfrm>
    </dsp:sp>
    <dsp:sp modelId="{47FFEB70-A5DE-412D-9695-F49BCF682300}">
      <dsp:nvSpPr>
        <dsp:cNvPr id="0" name=""/>
        <dsp:cNvSpPr/>
      </dsp:nvSpPr>
      <dsp:spPr>
        <a:xfrm>
          <a:off x="4359" y="759743"/>
          <a:ext cx="2973424" cy="64633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Гражданская идентичность личности</a:t>
          </a:r>
          <a:endParaRPr lang="ru-RU" sz="1600" kern="1200" dirty="0"/>
        </a:p>
      </dsp:txBody>
      <dsp:txXfrm>
        <a:off x="4359" y="759743"/>
        <a:ext cx="2973424" cy="646332"/>
      </dsp:txXfrm>
    </dsp:sp>
    <dsp:sp modelId="{F404EBF1-039D-413E-896A-8C6F25EB2851}">
      <dsp:nvSpPr>
        <dsp:cNvPr id="0" name=""/>
        <dsp:cNvSpPr/>
      </dsp:nvSpPr>
      <dsp:spPr>
        <a:xfrm>
          <a:off x="2977783" y="759743"/>
          <a:ext cx="2973424" cy="64633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Социальные компетенции</a:t>
          </a:r>
          <a:endParaRPr lang="ru-RU" sz="1600" kern="1200" dirty="0"/>
        </a:p>
      </dsp:txBody>
      <dsp:txXfrm>
        <a:off x="2977783" y="759743"/>
        <a:ext cx="2973424" cy="646332"/>
      </dsp:txXfrm>
    </dsp:sp>
    <dsp:sp modelId="{E8A984A3-2B78-43B5-8DB3-BB830F54F6C0}">
      <dsp:nvSpPr>
        <dsp:cNvPr id="0" name=""/>
        <dsp:cNvSpPr/>
      </dsp:nvSpPr>
      <dsp:spPr>
        <a:xfrm>
          <a:off x="5951208" y="759743"/>
          <a:ext cx="2973424" cy="64633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Способность к самообразованию</a:t>
          </a:r>
          <a:endParaRPr lang="ru-RU" sz="1600" kern="1200" dirty="0"/>
        </a:p>
      </dsp:txBody>
      <dsp:txXfrm>
        <a:off x="5951208" y="759743"/>
        <a:ext cx="2973424" cy="64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861366-B285-4295-9047-4726F9C11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88AF-45D9-488E-A559-844E7CE52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FEAD-A78E-4C7A-87D5-702E549A3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F570-F0C6-4C8C-A9B0-FD02AF185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7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49992-7811-406A-B39D-E244963A9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BBC64-C4DD-4AAD-919C-924AB841E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6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F08A-15D7-41D5-8E00-BA94D673C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F1EA-6AA9-45B9-857C-389C776F2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CC5D-2B09-40A8-BA15-83356BD73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8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0E63-CBCB-4C49-9FDE-292C3E495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510B-7FDE-46EA-8686-821E33ADA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872135-DD3D-4C34-AC72-526F7A444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lucienta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2656"/>
            <a:ext cx="9144000" cy="4077071"/>
          </a:xfrm>
        </p:spPr>
        <p:txBody>
          <a:bodyPr/>
          <a:lstStyle/>
          <a:p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Проектирование уроков химии с ИКТ-поддержкой с целью достижения требований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ФГОС</a:t>
            </a:r>
            <a:endParaRPr lang="ru-RU" altLang="ru-RU" sz="5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27414"/>
            <a:ext cx="6192688" cy="1441661"/>
          </a:xfrm>
        </p:spPr>
        <p:txBody>
          <a:bodyPr/>
          <a:lstStyle/>
          <a:p>
            <a:pPr lvl="0" algn="r"/>
            <a:r>
              <a:rPr lang="ru-RU" altLang="ru-RU" dirty="0" err="1">
                <a:solidFill>
                  <a:srgbClr val="000000"/>
                </a:solidFill>
                <a:cs typeface="Arial"/>
              </a:rPr>
              <a:t>Абрамкина</a:t>
            </a:r>
            <a:r>
              <a:rPr lang="ru-RU" altLang="ru-RU" dirty="0">
                <a:solidFill>
                  <a:srgbClr val="000000"/>
                </a:solidFill>
                <a:cs typeface="Arial"/>
              </a:rPr>
              <a:t> Л.М., </a:t>
            </a:r>
            <a:endParaRPr lang="ru-RU" altLang="ru-RU" dirty="0" smtClean="0">
              <a:solidFill>
                <a:srgbClr val="000000"/>
              </a:solidFill>
              <a:cs typeface="Arial"/>
            </a:endParaRPr>
          </a:p>
          <a:p>
            <a:pPr lvl="0" algn="r"/>
            <a:r>
              <a:rPr lang="ru-RU" altLang="ru-RU" dirty="0" smtClean="0">
                <a:solidFill>
                  <a:srgbClr val="000000"/>
                </a:solidFill>
                <a:cs typeface="Arial"/>
              </a:rPr>
              <a:t>ГБОУ </a:t>
            </a:r>
            <a:r>
              <a:rPr lang="ru-RU" altLang="ru-RU" dirty="0">
                <a:solidFill>
                  <a:srgbClr val="000000"/>
                </a:solidFill>
                <a:cs typeface="Arial"/>
              </a:rPr>
              <a:t>гимназия № 1522</a:t>
            </a:r>
          </a:p>
          <a:p>
            <a:endParaRPr lang="ru-RU" altLang="ru-RU" dirty="0" smtClean="0"/>
          </a:p>
        </p:txBody>
      </p:sp>
      <p:pic>
        <p:nvPicPr>
          <p:cNvPr id="1026" name="Picture 2" descr="C:\Users\user\Desktop\ЗАВУЧ\КАБИНЕТЫ\наш семинар\S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2671"/>
            <a:ext cx="2555775" cy="24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888432"/>
          </a:xfrm>
        </p:spPr>
        <p:txBody>
          <a:bodyPr/>
          <a:lstStyle/>
          <a:p>
            <a:pPr marL="0" lvl="0" indent="0" algn="ctr">
              <a:spcAft>
                <a:spcPts val="600"/>
              </a:spcAft>
              <a:buNone/>
              <a:tabLst>
                <a:tab pos="408305" algn="l"/>
              </a:tabLst>
            </a:pPr>
            <a:r>
              <a:rPr lang="ru-RU" sz="4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Построим </a:t>
            </a:r>
            <a:r>
              <a:rPr lang="ru-RU" sz="4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самостоятельно, используя инструкцию, </a:t>
            </a:r>
            <a:r>
              <a:rPr lang="ru-RU" sz="4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график зависимости плотности раствора от массовой доли растворенного вещества</a:t>
            </a:r>
            <a:endParaRPr lang="ru-RU" sz="4400" dirty="0" smtClean="0">
              <a:latin typeface="Times New Roman"/>
              <a:ea typeface="Times New Roman"/>
            </a:endParaRPr>
          </a:p>
          <a:p>
            <a:pPr marL="0" lvl="0" indent="0">
              <a:spcAft>
                <a:spcPts val="600"/>
              </a:spcAft>
              <a:buNone/>
              <a:tabLst>
                <a:tab pos="408305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2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Заполняем таблицу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047039"/>
              </p:ext>
            </p:extLst>
          </p:nvPr>
        </p:nvGraphicFramePr>
        <p:xfrm>
          <a:off x="0" y="1340768"/>
          <a:ext cx="9090750" cy="551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Лист" r:id="rId3" imgW="5352927" imgH="2628883" progId="Excel.Sheet.8">
                  <p:embed/>
                </p:oleObj>
              </mc:Choice>
              <mc:Fallback>
                <p:oleObj name="Лист" r:id="rId3" imgW="5352927" imgH="262888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40768"/>
                        <a:ext cx="9090750" cy="5517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9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ctr"/>
            <a:r>
              <a:rPr lang="ru-RU" sz="32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Строим график</a:t>
            </a:r>
            <a:endParaRPr lang="ru-RU" sz="32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0" y="1385392"/>
            <a:ext cx="91250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1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ctr"/>
            <a:r>
              <a:rPr lang="ru-RU" sz="5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Определяем значение плотности соответствующее массовой доле растворенного вещества 5%	</a:t>
            </a:r>
            <a:endParaRPr lang="ru-RU" sz="5400" dirty="0">
              <a:ln w="127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12968" cy="2880320"/>
          </a:xfrm>
        </p:spPr>
        <p:txBody>
          <a:bodyPr/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23A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23A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" y="4468835"/>
            <a:ext cx="9144000" cy="2376264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23A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lucienta@mail.ru</a:t>
            </a:r>
            <a:endParaRPr lang="ru-RU" sz="4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23A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23A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Абрамкина</a:t>
            </a:r>
            <a:r>
              <a:rPr lang="ru-RU" sz="4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23A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Людмила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6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23A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Планируемые результаты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23A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829626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6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Цели использования информационных технологий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1. Развитие </a:t>
            </a:r>
            <a:r>
              <a:rPr lang="ru-RU" dirty="0">
                <a:latin typeface="Calibri"/>
                <a:ea typeface="Calibri"/>
                <a:cs typeface="Times New Roman"/>
              </a:rPr>
              <a:t>личности обучаемого, подготовка к самостоятельной продуктивной деятельности в условиях информационного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общества.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ru-RU" dirty="0">
                <a:latin typeface="Calibri"/>
                <a:ea typeface="Calibri"/>
                <a:cs typeface="Times New Roman"/>
              </a:rPr>
              <a:t>. Реализация социального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заказа и ФГОС, </a:t>
            </a:r>
            <a:r>
              <a:rPr lang="ru-RU" dirty="0">
                <a:latin typeface="Calibri"/>
                <a:ea typeface="Calibri"/>
                <a:cs typeface="Times New Roman"/>
              </a:rPr>
              <a:t>обусловленного информатизацией современного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общества.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3</a:t>
            </a:r>
            <a:r>
              <a:rPr lang="ru-RU" dirty="0">
                <a:latin typeface="Calibri"/>
                <a:ea typeface="Calibri"/>
                <a:cs typeface="Times New Roman"/>
              </a:rPr>
              <a:t>. Мотивация учебно-воспитательного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процесса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6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659296" cy="3370386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«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Приготовление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раствора с заданной массовой долей растворенного вещества»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760640"/>
          </a:xfrm>
        </p:spPr>
        <p:txBody>
          <a:bodyPr/>
          <a:lstStyle/>
          <a:p>
            <a:r>
              <a:rPr lang="ru-RU" dirty="0" smtClean="0"/>
              <a:t>Приготовьте не менее 250 мл раствора поваренной соли с массовой долей 2</a:t>
            </a:r>
            <a:r>
              <a:rPr lang="ru-RU" dirty="0">
                <a:solidFill>
                  <a:srgbClr val="000000"/>
                </a:solidFill>
              </a:rPr>
              <a:t> %</a:t>
            </a:r>
            <a:r>
              <a:rPr lang="ru-RU" dirty="0" smtClean="0"/>
              <a:t> (или 4,6,8 %)</a:t>
            </a:r>
          </a:p>
          <a:p>
            <a:r>
              <a:rPr lang="ru-RU" dirty="0" smtClean="0"/>
              <a:t>С помощью ареометра определите плотность раствора</a:t>
            </a:r>
          </a:p>
          <a:p>
            <a:r>
              <a:rPr lang="ru-RU" dirty="0" smtClean="0"/>
              <a:t>Занесите значения групп в таблицу</a:t>
            </a:r>
          </a:p>
          <a:p>
            <a:r>
              <a:rPr lang="ru-RU" dirty="0" smtClean="0"/>
              <a:t>Постройте график зависимости плотности раствора от массовой доли растворенного вещества</a:t>
            </a:r>
          </a:p>
          <a:p>
            <a:r>
              <a:rPr lang="ru-RU" dirty="0" smtClean="0"/>
              <a:t>Определите примерную плотность раствора с массовой долей 5 %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4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ВЗВЕШИВАНИЕ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J:\DCIM\100CANON\IMG_2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РАСТВОРЕНИЕ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J:\DCIM\100CANON\IMG_2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ОПРЕДЕЛЕНИЕ ПЛОТНОСТИ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J:\DCIM\100CANON\IMG_2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НА КОМПЬЮТЕРЕ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J:\DCIM\100CANON\IMG_2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17085"/>
      </p:ext>
    </p:extLst>
  </p:cSld>
  <p:clrMapOvr>
    <a:masterClrMapping/>
  </p:clrMapOvr>
</p:sld>
</file>

<file path=ppt/theme/theme1.xml><?xml version="1.0" encoding="utf-8"?>
<a:theme xmlns:a="http://schemas.openxmlformats.org/drawingml/2006/main" name="ind_0036_slide">
  <a:themeElements>
    <a:clrScheme name="Тема Office 1">
      <a:dk1>
        <a:srgbClr val="000000"/>
      </a:dk1>
      <a:lt1>
        <a:srgbClr val="E6E6FA"/>
      </a:lt1>
      <a:dk2>
        <a:srgbClr val="000000"/>
      </a:dk2>
      <a:lt2>
        <a:srgbClr val="969696"/>
      </a:lt2>
      <a:accent1>
        <a:srgbClr val="9492EF"/>
      </a:accent1>
      <a:accent2>
        <a:srgbClr val="63D2F8"/>
      </a:accent2>
      <a:accent3>
        <a:srgbClr val="F0F0FC"/>
      </a:accent3>
      <a:accent4>
        <a:srgbClr val="000000"/>
      </a:accent4>
      <a:accent5>
        <a:srgbClr val="C8C7F6"/>
      </a:accent5>
      <a:accent6>
        <a:srgbClr val="59BEE1"/>
      </a:accent6>
      <a:hlink>
        <a:srgbClr val="2120AD"/>
      </a:hlink>
      <a:folHlink>
        <a:srgbClr val="292C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9492EF"/>
        </a:accent1>
        <a:accent2>
          <a:srgbClr val="63D2F8"/>
        </a:accent2>
        <a:accent3>
          <a:srgbClr val="F0F0FC"/>
        </a:accent3>
        <a:accent4>
          <a:srgbClr val="000000"/>
        </a:accent4>
        <a:accent5>
          <a:srgbClr val="C8C7F6"/>
        </a:accent5>
        <a:accent6>
          <a:srgbClr val="59BEE1"/>
        </a:accent6>
        <a:hlink>
          <a:srgbClr val="2120AD"/>
        </a:hlink>
        <a:folHlink>
          <a:srgbClr val="29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8181FF"/>
        </a:accent1>
        <a:accent2>
          <a:srgbClr val="81C0FF"/>
        </a:accent2>
        <a:accent3>
          <a:srgbClr val="F0F0FC"/>
        </a:accent3>
        <a:accent4>
          <a:srgbClr val="000000"/>
        </a:accent4>
        <a:accent5>
          <a:srgbClr val="C1C1FF"/>
        </a:accent5>
        <a:accent6>
          <a:srgbClr val="74AEE7"/>
        </a:accent6>
        <a:hlink>
          <a:srgbClr val="C54DFF"/>
        </a:hlink>
        <a:folHlink>
          <a:srgbClr val="228A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FFE667"/>
        </a:accent1>
        <a:accent2>
          <a:srgbClr val="E5CA7C"/>
        </a:accent2>
        <a:accent3>
          <a:srgbClr val="F0F0FC"/>
        </a:accent3>
        <a:accent4>
          <a:srgbClr val="000000"/>
        </a:accent4>
        <a:accent5>
          <a:srgbClr val="FFF0B8"/>
        </a:accent5>
        <a:accent6>
          <a:srgbClr val="CFB770"/>
        </a:accent6>
        <a:hlink>
          <a:srgbClr val="FF8C19"/>
        </a:hlink>
        <a:folHlink>
          <a:srgbClr val="191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A1E170"/>
        </a:accent1>
        <a:accent2>
          <a:srgbClr val="DEC468"/>
        </a:accent2>
        <a:accent3>
          <a:srgbClr val="F0F0FC"/>
        </a:accent3>
        <a:accent4>
          <a:srgbClr val="000000"/>
        </a:accent4>
        <a:accent5>
          <a:srgbClr val="CDEEBB"/>
        </a:accent5>
        <a:accent6>
          <a:srgbClr val="C9B15E"/>
        </a:accent6>
        <a:hlink>
          <a:srgbClr val="5F5FDD"/>
        </a:hlink>
        <a:folHlink>
          <a:srgbClr val="DC4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492EF"/>
        </a:accent1>
        <a:accent2>
          <a:srgbClr val="63D2F8"/>
        </a:accent2>
        <a:accent3>
          <a:srgbClr val="FFFFFF"/>
        </a:accent3>
        <a:accent4>
          <a:srgbClr val="000000"/>
        </a:accent4>
        <a:accent5>
          <a:srgbClr val="C8C7F6"/>
        </a:accent5>
        <a:accent6>
          <a:srgbClr val="59BEE1"/>
        </a:accent6>
        <a:hlink>
          <a:srgbClr val="2120AD"/>
        </a:hlink>
        <a:folHlink>
          <a:srgbClr val="29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181FF"/>
        </a:accent1>
        <a:accent2>
          <a:srgbClr val="81C0FF"/>
        </a:accent2>
        <a:accent3>
          <a:srgbClr val="FFFFFF"/>
        </a:accent3>
        <a:accent4>
          <a:srgbClr val="000000"/>
        </a:accent4>
        <a:accent5>
          <a:srgbClr val="C1C1FF"/>
        </a:accent5>
        <a:accent6>
          <a:srgbClr val="74AEE7"/>
        </a:accent6>
        <a:hlink>
          <a:srgbClr val="C54DFF"/>
        </a:hlink>
        <a:folHlink>
          <a:srgbClr val="228A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E667"/>
        </a:accent1>
        <a:accent2>
          <a:srgbClr val="E5CA7C"/>
        </a:accent2>
        <a:accent3>
          <a:srgbClr val="FFFFFF"/>
        </a:accent3>
        <a:accent4>
          <a:srgbClr val="000000"/>
        </a:accent4>
        <a:accent5>
          <a:srgbClr val="FFF0B8"/>
        </a:accent5>
        <a:accent6>
          <a:srgbClr val="CFB770"/>
        </a:accent6>
        <a:hlink>
          <a:srgbClr val="FF8C19"/>
        </a:hlink>
        <a:folHlink>
          <a:srgbClr val="191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1E170"/>
        </a:accent1>
        <a:accent2>
          <a:srgbClr val="DEC468"/>
        </a:accent2>
        <a:accent3>
          <a:srgbClr val="FFFFFF"/>
        </a:accent3>
        <a:accent4>
          <a:srgbClr val="000000"/>
        </a:accent4>
        <a:accent5>
          <a:srgbClr val="CDEEBB"/>
        </a:accent5>
        <a:accent6>
          <a:srgbClr val="C9B15E"/>
        </a:accent6>
        <a:hlink>
          <a:srgbClr val="5F5FDD"/>
        </a:hlink>
        <a:folHlink>
          <a:srgbClr val="DC4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ind_0036_slide</Template>
  <TotalTime>435</TotalTime>
  <Words>192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ind_0036_slide</vt:lpstr>
      <vt:lpstr>Лист</vt:lpstr>
      <vt:lpstr>Проектирование уроков химии с ИКТ-поддержкой с целью достижения требований ФГОС</vt:lpstr>
      <vt:lpstr>Планируемые результаты</vt:lpstr>
      <vt:lpstr>Цели использования информационных технологий</vt:lpstr>
      <vt:lpstr>Практическая работа «Приготовление раствора с заданной массовой долей растворенного вещества»</vt:lpstr>
      <vt:lpstr>Задание </vt:lpstr>
      <vt:lpstr>ВЗВЕШИВАНИЕ</vt:lpstr>
      <vt:lpstr>РАСТВОРЕНИЕ</vt:lpstr>
      <vt:lpstr>ОПРЕДЕЛЕНИЕ ПЛОТНОСТИ</vt:lpstr>
      <vt:lpstr>РАБОТА НА КОМПЬЮТЕРЕ</vt:lpstr>
      <vt:lpstr>Презентация PowerPoint</vt:lpstr>
      <vt:lpstr>Заполняем таблицу</vt:lpstr>
      <vt:lpstr>Строим график</vt:lpstr>
      <vt:lpstr>Определяем значение плотности соответствующее массовой доле растворенного вещества 5% </vt:lpstr>
      <vt:lpstr>СПАСИБО ЗА ВНИМАНИЕ!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lastModifiedBy>user</cp:lastModifiedBy>
  <cp:revision>26</cp:revision>
  <dcterms:created xsi:type="dcterms:W3CDTF">2012-12-02T11:28:01Z</dcterms:created>
  <dcterms:modified xsi:type="dcterms:W3CDTF">2014-04-20T21:57:46Z</dcterms:modified>
</cp:coreProperties>
</file>