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0" r:id="rId4"/>
    <p:sldId id="261" r:id="rId5"/>
    <p:sldId id="262" r:id="rId6"/>
    <p:sldId id="257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33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13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61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72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49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2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7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88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1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11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7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4BC8-B20E-46A8-B0FC-C48687A7001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950D-ED76-4EEE-9288-85087102F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4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534" y="0"/>
            <a:ext cx="9372534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556793"/>
            <a:ext cx="712879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Музей </a:t>
            </a:r>
            <a:endParaRPr lang="ru-RU" sz="6000" b="1" dirty="0" smtClean="0"/>
          </a:p>
          <a:p>
            <a:pPr algn="ctr"/>
            <a:r>
              <a:rPr lang="ru-RU" sz="6000" b="1" dirty="0" smtClean="0"/>
              <a:t>непонятных </a:t>
            </a:r>
            <a:r>
              <a:rPr lang="ru-RU" sz="6000" b="1" dirty="0"/>
              <a:t>слов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040000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874" y="332656"/>
            <a:ext cx="7846640" cy="2088231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В тексте: </a:t>
            </a:r>
            <a:br>
              <a:rPr lang="ru-RU" sz="4800" b="1" dirty="0" smtClean="0"/>
            </a:br>
            <a:r>
              <a:rPr lang="ru-RU" sz="4800" b="1" dirty="0" smtClean="0">
                <a:solidFill>
                  <a:srgbClr val="FF0000"/>
                </a:solidFill>
              </a:rPr>
              <a:t>Молодой месяц закраснелся, </a:t>
            </a:r>
            <a:r>
              <a:rPr lang="ru-RU" sz="4800" b="1" u="sng" dirty="0" smtClean="0">
                <a:solidFill>
                  <a:srgbClr val="FF0000"/>
                </a:solidFill>
              </a:rPr>
              <a:t>кверху рожками ходит</a:t>
            </a:r>
            <a:endParaRPr lang="ru-RU" sz="4800" b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24944"/>
            <a:ext cx="4408884" cy="33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081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В тексте: </a:t>
            </a:r>
            <a:r>
              <a:rPr lang="ru-RU" b="1" dirty="0" smtClean="0">
                <a:solidFill>
                  <a:srgbClr val="FF0000"/>
                </a:solidFill>
              </a:rPr>
              <a:t>Запел </a:t>
            </a:r>
            <a:r>
              <a:rPr lang="ru-RU" b="1" u="sng" dirty="0" smtClean="0">
                <a:solidFill>
                  <a:srgbClr val="FF0000"/>
                </a:solidFill>
              </a:rPr>
              <a:t>мулла</a:t>
            </a:r>
            <a:r>
              <a:rPr lang="ru-RU" b="1" dirty="0" smtClean="0">
                <a:solidFill>
                  <a:srgbClr val="FF0000"/>
                </a:solidFill>
              </a:rPr>
              <a:t> на крыше. Значит пойдет народ в </a:t>
            </a:r>
            <a:r>
              <a:rPr lang="ru-RU" b="1" u="sng" dirty="0" smtClean="0">
                <a:solidFill>
                  <a:srgbClr val="FF0000"/>
                </a:solidFill>
              </a:rPr>
              <a:t>мечеть</a:t>
            </a:r>
            <a:r>
              <a:rPr lang="ru-RU" b="1" dirty="0" smtClean="0">
                <a:solidFill>
                  <a:srgbClr val="FF0000"/>
                </a:solidFill>
              </a:rPr>
              <a:t>..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Мулла - служитель религиозного культа у мусульман.</a:t>
            </a:r>
            <a:r>
              <a:rPr lang="ru-RU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Мечеть – мусульманский храм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1638331" cy="2118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77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/>
              <a:t>В тексте: </a:t>
            </a:r>
            <a:br>
              <a:rPr lang="ru-RU" sz="6600" b="1" dirty="0" smtClean="0"/>
            </a:br>
            <a:r>
              <a:rPr lang="ru-RU" sz="6600" b="1" dirty="0" smtClean="0">
                <a:solidFill>
                  <a:srgbClr val="FF0000"/>
                </a:solidFill>
              </a:rPr>
              <a:t>Прошли они </a:t>
            </a:r>
            <a:r>
              <a:rPr lang="ru-RU" sz="6600" b="1" u="sng" dirty="0" smtClean="0">
                <a:solidFill>
                  <a:srgbClr val="FF0000"/>
                </a:solidFill>
              </a:rPr>
              <a:t>версты</a:t>
            </a:r>
            <a:r>
              <a:rPr lang="ru-RU" sz="6600" b="1" dirty="0" smtClean="0">
                <a:solidFill>
                  <a:srgbClr val="FF0000"/>
                </a:solidFill>
              </a:rPr>
              <a:t> четыре.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000" b="1" dirty="0" smtClean="0"/>
              <a:t>Верста -  </a:t>
            </a:r>
            <a:br>
              <a:rPr lang="ru-RU" sz="6000" b="1" dirty="0" smtClean="0"/>
            </a:br>
            <a:r>
              <a:rPr lang="ru-RU" sz="6000" b="1" dirty="0" smtClean="0"/>
              <a:t>1  километр и </a:t>
            </a:r>
            <a:br>
              <a:rPr lang="ru-RU" sz="6000" b="1" dirty="0" smtClean="0"/>
            </a:br>
            <a:r>
              <a:rPr lang="ru-RU" sz="6000" b="1" dirty="0" smtClean="0"/>
              <a:t>7 метров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496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846640" cy="32677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тексте: </a:t>
            </a:r>
            <a:r>
              <a:rPr lang="ru-RU" b="1" dirty="0" smtClean="0">
                <a:solidFill>
                  <a:srgbClr val="FF0000"/>
                </a:solidFill>
              </a:rPr>
              <a:t>Мужчина грузный, пухлый, запотел…</a:t>
            </a:r>
            <a:r>
              <a:rPr lang="ru-RU" b="1" u="sng" dirty="0" err="1" smtClean="0">
                <a:solidFill>
                  <a:srgbClr val="FF0000"/>
                </a:solidFill>
              </a:rPr>
              <a:t>рассолодел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err="1" smtClean="0"/>
              <a:t>Рассолодеть</a:t>
            </a:r>
            <a:r>
              <a:rPr lang="ru-RU" b="1" dirty="0" smtClean="0"/>
              <a:t> - впасть в расслабленное </a:t>
            </a:r>
            <a:br>
              <a:rPr lang="ru-RU" b="1" dirty="0" smtClean="0"/>
            </a:br>
            <a:r>
              <a:rPr lang="ru-RU" b="1" dirty="0" smtClean="0"/>
              <a:t>или полусонное состояние, разомлеть.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195736" y="4529944"/>
            <a:ext cx="5464696" cy="411223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813" y="3933056"/>
            <a:ext cx="223113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453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835292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В тексте: «И чёрт меня дёрнул </a:t>
            </a:r>
            <a:r>
              <a:rPr lang="ru-RU" sz="5400" b="1" u="sng" dirty="0" smtClean="0">
                <a:solidFill>
                  <a:srgbClr val="FF0000"/>
                </a:solidFill>
              </a:rPr>
              <a:t>колоду</a:t>
            </a:r>
            <a:r>
              <a:rPr lang="ru-RU" sz="5400" b="1" dirty="0" smtClean="0">
                <a:solidFill>
                  <a:srgbClr val="FF0000"/>
                </a:solidFill>
              </a:rPr>
              <a:t> эту с собой брать.»</a:t>
            </a:r>
          </a:p>
          <a:p>
            <a:r>
              <a:rPr lang="ru-RU" sz="4000" b="1" u="sng" dirty="0" smtClean="0"/>
              <a:t>КОЛОДА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I. Короткое толстое </a:t>
            </a:r>
          </a:p>
          <a:p>
            <a:r>
              <a:rPr lang="ru-RU" sz="4000" b="1" dirty="0"/>
              <a:t>б</a:t>
            </a:r>
            <a:r>
              <a:rPr lang="ru-RU" sz="4000" b="1" dirty="0" smtClean="0"/>
              <a:t>ревно</a:t>
            </a:r>
          </a:p>
          <a:p>
            <a:r>
              <a:rPr lang="ru-RU" sz="4000" b="1" dirty="0" smtClean="0"/>
              <a:t>2</a:t>
            </a:r>
            <a:r>
              <a:rPr lang="ru-RU" sz="4000" b="1" dirty="0"/>
              <a:t>. О толстом, неповоротливом человеке (переносное значение).</a:t>
            </a:r>
          </a:p>
          <a:p>
            <a:endParaRPr lang="ru-RU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532" y="2079285"/>
            <a:ext cx="2019735" cy="205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582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0"/>
            <a:ext cx="85324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В тексте: </a:t>
            </a:r>
            <a:r>
              <a:rPr lang="ru-RU" sz="4400" b="1" dirty="0" smtClean="0">
                <a:solidFill>
                  <a:srgbClr val="FF0000"/>
                </a:solidFill>
              </a:rPr>
              <a:t>Там яма была </a:t>
            </a:r>
            <a:r>
              <a:rPr lang="ru-RU" sz="4400" b="1" u="sng" dirty="0" smtClean="0">
                <a:solidFill>
                  <a:srgbClr val="FF0000"/>
                </a:solidFill>
              </a:rPr>
              <a:t>аршин</a:t>
            </a:r>
            <a:r>
              <a:rPr lang="ru-RU" sz="4400" b="1" dirty="0" smtClean="0">
                <a:solidFill>
                  <a:srgbClr val="FF0000"/>
                </a:solidFill>
              </a:rPr>
              <a:t>  пяти…</a:t>
            </a:r>
          </a:p>
          <a:p>
            <a:r>
              <a:rPr lang="ru-RU" sz="4400" b="1" u="sng" dirty="0" smtClean="0"/>
              <a:t>Аршин</a:t>
            </a:r>
            <a:r>
              <a:rPr lang="ru-RU" sz="4400" b="1" dirty="0" smtClean="0"/>
              <a:t> - старорусская </a:t>
            </a:r>
            <a:r>
              <a:rPr lang="ru-RU" sz="4400" b="1" dirty="0"/>
              <a:t>единица </a:t>
            </a:r>
            <a:r>
              <a:rPr lang="ru-RU" sz="4400" b="1" dirty="0" smtClean="0"/>
              <a:t>  измерения </a:t>
            </a:r>
            <a:r>
              <a:rPr lang="ru-RU" sz="4400" b="1" dirty="0"/>
              <a:t>длины</a:t>
            </a:r>
            <a:r>
              <a:rPr lang="ru-RU" sz="4400" b="1" dirty="0" smtClean="0"/>
              <a:t>. 71 см</a:t>
            </a:r>
            <a:endParaRPr lang="ru-RU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76301"/>
            <a:ext cx="4389719" cy="368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424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52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В тексте:  Молодой месяц закраснелся, кверху рожками ходит</vt:lpstr>
      <vt:lpstr>    В тексте: Запел мулла на крыше. Значит пойдет народ в мечеть..  Мулла - служитель религиозного культа у мусульман.  Мечеть – мусульманский храм </vt:lpstr>
      <vt:lpstr>В тексте:  Прошли они версты четыре. Верста -   1  километр и  7 метров</vt:lpstr>
      <vt:lpstr>В тексте: Мужчина грузный, пухлый, запотел…рассолодел. Рассолодеть - впасть в расслабленное  или полусонное состояние, разомлеть.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Татьяна</dc:creator>
  <cp:lastModifiedBy>Нурия</cp:lastModifiedBy>
  <cp:revision>21</cp:revision>
  <dcterms:created xsi:type="dcterms:W3CDTF">2013-11-25T14:28:28Z</dcterms:created>
  <dcterms:modified xsi:type="dcterms:W3CDTF">2013-11-27T16:42:52Z</dcterms:modified>
</cp:coreProperties>
</file>