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3549-4B72-4E04-A379-31CA4D8CBBEB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CAF7B-CC23-4515-A6AD-27A8C89F6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5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CAF7B-CC23-4515-A6AD-27A8C89F6B6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8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Отмена крепостного права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 Марисова М.С. -учитель истории, </a:t>
            </a:r>
            <a:r>
              <a:rPr lang="ru-RU" dirty="0" err="1" smtClean="0"/>
              <a:t>олигофренопедагог</a:t>
            </a:r>
            <a:endParaRPr lang="ru-RU" dirty="0" smtClean="0"/>
          </a:p>
          <a:p>
            <a:r>
              <a:rPr lang="ru-RU" dirty="0" smtClean="0"/>
              <a:t>ЛСКОШ № 14  </a:t>
            </a:r>
            <a:r>
              <a:rPr lang="en-US" dirty="0" smtClean="0"/>
              <a:t>VIII</a:t>
            </a:r>
            <a:r>
              <a:rPr lang="ru-RU" dirty="0"/>
              <a:t> </a:t>
            </a:r>
            <a:r>
              <a:rPr lang="ru-RU" dirty="0" smtClean="0"/>
              <a:t>вида  г .Лениногорск  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1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Потеряли возможность использовать труд крестьян в собственных целях.</a:t>
            </a:r>
          </a:p>
          <a:p>
            <a:r>
              <a:rPr lang="ru-RU" b="1" dirty="0" smtClean="0"/>
              <a:t>Их доходы сократились.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Надеялись получить землю даром.</a:t>
            </a:r>
          </a:p>
          <a:p>
            <a:r>
              <a:rPr lang="ru-RU" sz="2000" b="1" dirty="0" smtClean="0"/>
              <a:t>Должны были почти всю жизнь  работать, чтобы выплатить долг государству.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Реформа 1861г.вызвала недовольство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помещиков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крестьян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73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Значение отмены крепостного права для </a:t>
            </a:r>
            <a:r>
              <a:rPr lang="ru-RU" b="1" u="sng" dirty="0" err="1" smtClean="0"/>
              <a:t>россии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1.Все россияне становились свободными.</a:t>
            </a:r>
            <a:br>
              <a:rPr lang="ru-RU" sz="8000" b="1" dirty="0" smtClean="0"/>
            </a:br>
            <a:r>
              <a:rPr lang="ru-RU" sz="8000" b="1" dirty="0" smtClean="0"/>
              <a:t>2.Уничтожено право собственности на труд и личную свободу людей.</a:t>
            </a:r>
          </a:p>
          <a:p>
            <a:r>
              <a:rPr lang="ru-RU" sz="8000" b="1" dirty="0" smtClean="0"/>
              <a:t>3.Открылись возможности развития новых хозяйственных отношений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4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эту историческую реформу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Александр </a:t>
            </a:r>
            <a:r>
              <a:rPr lang="en-US" sz="3600" b="1" dirty="0" smtClean="0"/>
              <a:t>II </a:t>
            </a:r>
            <a:r>
              <a:rPr lang="ru-RU" sz="3600" b="1" dirty="0" smtClean="0"/>
              <a:t> </a:t>
            </a:r>
            <a:r>
              <a:rPr lang="ru-RU" sz="3600" dirty="0" smtClean="0"/>
              <a:t>получил почётное звание</a:t>
            </a:r>
            <a:br>
              <a:rPr lang="ru-RU" sz="3600" dirty="0" smtClean="0"/>
            </a:br>
            <a:r>
              <a:rPr lang="ru-RU" sz="3600" b="1" dirty="0" smtClean="0"/>
              <a:t>    ЦАРЬ- ОСВОБОДИТЕЛЬ.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601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Какое событие показало отсталость </a:t>
            </a:r>
            <a:r>
              <a:rPr lang="ru-RU" sz="2800" b="1" dirty="0" err="1" smtClean="0"/>
              <a:t>россии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11266" name="Picture 2" descr="http://upload.wikimedia.org/wikipedia/commons/thumb/3/31/Crimean-war-1853-56.png/400px-Crimean-war-1853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6786610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7995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Напутствовал своего сына перед смертью.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716016" y="2780928"/>
            <a:ext cx="3124200" cy="2743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Любил своего отца и обещал ему, сделать всё что тот не успел. Он понял, что  в стране надо проводить реформы.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СЛУЖИ  </a:t>
            </a:r>
            <a:r>
              <a:rPr lang="ru-RU" b="1" dirty="0" err="1" smtClean="0"/>
              <a:t>рОССИИ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Николай</a:t>
            </a:r>
            <a:r>
              <a:rPr lang="en-US" sz="2000" dirty="0"/>
              <a:t> </a:t>
            </a:r>
            <a:r>
              <a:rPr lang="en-US" sz="2000" dirty="0" smtClean="0"/>
              <a:t>I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127375" cy="4480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Александр  </a:t>
            </a:r>
            <a:r>
              <a:rPr lang="en-US" sz="2000" dirty="0" smtClean="0"/>
              <a:t>II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77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Крепостное  право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Являлось главным тормозом развития  российской  экономики. Большинство крестьян и работных людей  превратились в рабов, все плоды их труда доставались хозяевам.</a:t>
            </a:r>
            <a:endParaRPr lang="ru-RU" sz="1800" dirty="0"/>
          </a:p>
        </p:txBody>
      </p:sp>
      <p:pic>
        <p:nvPicPr>
          <p:cNvPr id="5" name="Рисунок 4" descr="http://t1.gstatic.com/images?q=tbn:ANd9GcS1aNshA86E1t-9ghqrx0nKugBAKNlk-M3PYNsNkN1IWmlF-z5yp1xkVTt2R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4607" r="14607"/>
          <a:stretch>
            <a:fillRect/>
          </a:stretch>
        </p:blipFill>
        <p:spPr bwMode="auto">
          <a:xfrm>
            <a:off x="1115616" y="1052736"/>
            <a:ext cx="35962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Александр 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pic>
        <p:nvPicPr>
          <p:cNvPr id="8" name="Рисунок 7" descr="http://upload.wikimedia.org/wikipedia/commons/8/8c/AlexII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687" r="36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b="1" dirty="0" smtClean="0"/>
              <a:t>Понял, что прежде всего надо отменить  в России  крепостное право, которое существовало несколько веков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253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19 февраля  1861 года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Александр </a:t>
            </a:r>
            <a:r>
              <a:rPr lang="en-US" sz="2400" dirty="0" smtClean="0"/>
              <a:t>II </a:t>
            </a:r>
            <a:r>
              <a:rPr lang="ru-RU" sz="2400" dirty="0" smtClean="0"/>
              <a:t>подписал  Манифест об отмене крепостного права.</a:t>
            </a:r>
            <a:endParaRPr lang="ru-RU" sz="2400" dirty="0"/>
          </a:p>
        </p:txBody>
      </p:sp>
      <p:pic>
        <p:nvPicPr>
          <p:cNvPr id="7" name="Рисунок 6" descr="http://novznania.ru/w/wp-content/uploads/2011/02/1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554" r="2554"/>
          <a:stretch>
            <a:fillRect/>
          </a:stretch>
        </p:blipFill>
        <p:spPr bwMode="auto">
          <a:xfrm>
            <a:off x="1043607" y="1340768"/>
            <a:ext cx="374429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8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КРЕСТЬЯНЕ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Получили </a:t>
            </a:r>
            <a:r>
              <a:rPr lang="ru-RU" b="1" dirty="0" smtClean="0"/>
              <a:t>личную свободу.</a:t>
            </a:r>
          </a:p>
          <a:p>
            <a:r>
              <a:rPr lang="ru-RU" dirty="0" smtClean="0"/>
              <a:t>Объединялись в </a:t>
            </a:r>
            <a:r>
              <a:rPr lang="ru-RU" b="1" dirty="0" smtClean="0"/>
              <a:t>общины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Не выкупившие землю-</a:t>
            </a:r>
            <a:r>
              <a:rPr lang="ru-RU" b="1" u="sng" dirty="0" err="1" smtClean="0"/>
              <a:t>временнообязанные</a:t>
            </a:r>
            <a:r>
              <a:rPr lang="ru-RU" b="1" u="sng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Выкупившие-</a:t>
            </a:r>
            <a:r>
              <a:rPr lang="ru-RU" b="1" u="sng" dirty="0" smtClean="0"/>
              <a:t>собственники.</a:t>
            </a:r>
            <a:endParaRPr lang="ru-RU" dirty="0"/>
          </a:p>
        </p:txBody>
      </p:sp>
      <p:pic>
        <p:nvPicPr>
          <p:cNvPr id="11" name="Рисунок 10" descr="http://static.newsland.ru/news_images/900/big_9006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9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Выкупные платежи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412776"/>
            <a:ext cx="6248400" cy="15668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Крестьяне не могли  выкупить у помещика землю сами из-за высокой платы, за крестьян  деньги помещику выплачивало государство ,в течение 49 лет частями  должны были возвращать долг государству.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1878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Крестьяне были недовольны тем, что им надо выкупать землю.</a:t>
            </a:r>
            <a:endParaRPr lang="ru-RU" sz="2000" b="1" dirty="0"/>
          </a:p>
        </p:txBody>
      </p:sp>
      <p:pic>
        <p:nvPicPr>
          <p:cNvPr id="6" name="Рисунок 5" descr="http://t0.gstatic.com/images?q=tbn:ANd9GcSo9moMzeFMDd50ubbNV6Vk8ex3q2mwcYAx6291A949LBQqdAU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9"/>
            <a:ext cx="64807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0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232</TotalTime>
  <Words>228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Отмена крепостного права</vt:lpstr>
      <vt:lpstr>Какое событие показало отсталость россии?</vt:lpstr>
      <vt:lpstr>СЛУЖИ  рОССИИ!</vt:lpstr>
      <vt:lpstr>Крепостное  право</vt:lpstr>
      <vt:lpstr>Александр II</vt:lpstr>
      <vt:lpstr>19 февраля  1861 года</vt:lpstr>
      <vt:lpstr>КРЕСТЬЯНЕ</vt:lpstr>
      <vt:lpstr>Выкупные платежи</vt:lpstr>
      <vt:lpstr>Крестьяне были недовольны тем, что им надо выкупать землю.</vt:lpstr>
      <vt:lpstr>Реформа 1861г.вызвала недовольство</vt:lpstr>
      <vt:lpstr>Значение отмены крепостного права для россии</vt:lpstr>
      <vt:lpstr>За эту историческую реформу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Отмена крепостного права</dc:title>
  <dc:creator>Марина</dc:creator>
  <cp:lastModifiedBy>Марисова</cp:lastModifiedBy>
  <cp:revision>27</cp:revision>
  <dcterms:created xsi:type="dcterms:W3CDTF">2012-11-07T15:59:00Z</dcterms:created>
  <dcterms:modified xsi:type="dcterms:W3CDTF">2012-12-24T17:27:02Z</dcterms:modified>
</cp:coreProperties>
</file>