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2" r:id="rId5"/>
    <p:sldId id="259" r:id="rId6"/>
    <p:sldId id="257" r:id="rId7"/>
    <p:sldId id="258" r:id="rId8"/>
    <p:sldId id="26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39920-CA13-4A4F-9F8F-9830243DC9FB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8523702-D635-43E6-B586-841CA57864C7}">
      <dgm:prSet phldrT="[Текст]" custT="1"/>
      <dgm:spPr/>
      <dgm:t>
        <a:bodyPr/>
        <a:lstStyle/>
        <a:p>
          <a:r>
            <a:rPr lang="ru-RU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ФГОС</a:t>
          </a:r>
          <a:endParaRPr lang="ru-RU" sz="4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0531266-82FE-4613-94F5-002E16236D86}" type="parTrans" cxnId="{841BFA7D-DA85-46CE-ABA7-32A051FDA14C}">
      <dgm:prSet/>
      <dgm:spPr/>
      <dgm:t>
        <a:bodyPr/>
        <a:lstStyle/>
        <a:p>
          <a:endParaRPr lang="ru-RU"/>
        </a:p>
      </dgm:t>
    </dgm:pt>
    <dgm:pt modelId="{173B5E99-4315-4AC3-AAA0-A0D1E68A3823}" type="sibTrans" cxnId="{841BFA7D-DA85-46CE-ABA7-32A051FDA14C}">
      <dgm:prSet/>
      <dgm:spPr/>
      <dgm:t>
        <a:bodyPr/>
        <a:lstStyle/>
        <a:p>
          <a:endParaRPr lang="ru-RU"/>
        </a:p>
      </dgm:t>
    </dgm:pt>
    <dgm:pt modelId="{3F72B30D-230B-4B33-A9C7-287BB8AB84C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ЛИЧНОСТЫЕ РЕЗУЛЬТАТЫ</a:t>
          </a:r>
          <a:endParaRPr lang="ru-RU" dirty="0"/>
        </a:p>
      </dgm:t>
    </dgm:pt>
    <dgm:pt modelId="{3B8E8639-9FB1-40CB-BB40-1CB341E9BF29}" type="parTrans" cxnId="{267E9C54-19B6-4A7C-80FD-2D46645BDB1E}">
      <dgm:prSet/>
      <dgm:spPr/>
      <dgm:t>
        <a:bodyPr/>
        <a:lstStyle/>
        <a:p>
          <a:endParaRPr lang="ru-RU"/>
        </a:p>
      </dgm:t>
    </dgm:pt>
    <dgm:pt modelId="{766E8399-3437-4D38-B89F-76881E47EF62}" type="sibTrans" cxnId="{267E9C54-19B6-4A7C-80FD-2D46645BDB1E}">
      <dgm:prSet/>
      <dgm:spPr/>
      <dgm:t>
        <a:bodyPr/>
        <a:lstStyle/>
        <a:p>
          <a:endParaRPr lang="ru-RU"/>
        </a:p>
      </dgm:t>
    </dgm:pt>
    <dgm:pt modelId="{D08E2C22-E684-4FA7-BE5C-DD1CBBF38A2B}">
      <dgm:prSet phldrT="[Текст]" custT="1"/>
      <dgm:spPr/>
      <dgm:t>
        <a:bodyPr/>
        <a:lstStyle/>
        <a:p>
          <a:r>
            <a:rPr lang="ru-RU" sz="22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СИСТЕМНО-ДЕЯТЕЛЬНОСТНЫЙ ПОДХОД</a:t>
          </a:r>
          <a:endParaRPr lang="ru-RU" sz="22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95DBC785-5F84-48AC-A0D1-709969B16F86}" type="parTrans" cxnId="{5BCC2D01-9456-474B-91CE-3853731D679A}">
      <dgm:prSet/>
      <dgm:spPr/>
      <dgm:t>
        <a:bodyPr/>
        <a:lstStyle/>
        <a:p>
          <a:endParaRPr lang="ru-RU"/>
        </a:p>
      </dgm:t>
    </dgm:pt>
    <dgm:pt modelId="{E28013C4-603B-401F-A766-2E02250AA2EE}" type="sibTrans" cxnId="{5BCC2D01-9456-474B-91CE-3853731D679A}">
      <dgm:prSet/>
      <dgm:spPr/>
      <dgm:t>
        <a:bodyPr/>
        <a:lstStyle/>
        <a:p>
          <a:endParaRPr lang="ru-RU"/>
        </a:p>
      </dgm:t>
    </dgm:pt>
    <dgm:pt modelId="{8E1CA10B-E932-4985-ADD7-020B4F8A09E3}">
      <dgm:prSet phldrT="[Текст]"/>
      <dgm:spPr/>
      <dgm:t>
        <a:bodyPr/>
        <a:lstStyle/>
        <a:p>
          <a:r>
            <a:rPr lang="ru-RU" b="1" dirty="0" smtClean="0"/>
            <a:t>Главный результат образования – это не отдельные ЗУН, а способность и готовность человека к эффективной и продуктивной деятельности в различных социально-значимых ситуациях</a:t>
          </a:r>
          <a:endParaRPr lang="ru-RU" b="1" dirty="0"/>
        </a:p>
      </dgm:t>
    </dgm:pt>
    <dgm:pt modelId="{7D0FAE5C-B7DF-4C86-A648-E9A903ACAE5D}" type="parTrans" cxnId="{61C1B6EB-3FFD-42D8-A72E-EB96BE9FBA0E}">
      <dgm:prSet/>
      <dgm:spPr/>
      <dgm:t>
        <a:bodyPr/>
        <a:lstStyle/>
        <a:p>
          <a:endParaRPr lang="ru-RU"/>
        </a:p>
      </dgm:t>
    </dgm:pt>
    <dgm:pt modelId="{65CD625D-8E26-4232-951B-D55A31A1E884}" type="sibTrans" cxnId="{61C1B6EB-3FFD-42D8-A72E-EB96BE9FBA0E}">
      <dgm:prSet/>
      <dgm:spPr/>
      <dgm:t>
        <a:bodyPr/>
        <a:lstStyle/>
        <a:p>
          <a:endParaRPr lang="ru-RU"/>
        </a:p>
      </dgm:t>
    </dgm:pt>
    <dgm:pt modelId="{460DDE42-8B3A-441D-A070-67499399C9A9}">
      <dgm:prSet phldrT="[Текст]" custT="1"/>
      <dgm:spPr/>
      <dgm:t>
        <a:bodyPr/>
        <a:lstStyle/>
        <a:p>
          <a:r>
            <a:rPr lang="ru-RU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ФОРМИРОВАНИЕ УУД</a:t>
          </a:r>
          <a:endParaRPr lang="ru-RU" sz="4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15989CC3-6A66-4B94-ACEC-2227854EE414}" type="parTrans" cxnId="{2249B20C-B9F5-4E38-AF55-5A806DFD9727}">
      <dgm:prSet/>
      <dgm:spPr/>
      <dgm:t>
        <a:bodyPr/>
        <a:lstStyle/>
        <a:p>
          <a:endParaRPr lang="ru-RU"/>
        </a:p>
      </dgm:t>
    </dgm:pt>
    <dgm:pt modelId="{760936C9-AE0B-4C28-948A-E7FD8A07B50D}" type="sibTrans" cxnId="{2249B20C-B9F5-4E38-AF55-5A806DFD9727}">
      <dgm:prSet/>
      <dgm:spPr/>
      <dgm:t>
        <a:bodyPr/>
        <a:lstStyle/>
        <a:p>
          <a:endParaRPr lang="ru-RU"/>
        </a:p>
      </dgm:t>
    </dgm:pt>
    <dgm:pt modelId="{5D785A7E-EE39-49B8-8BB4-0E2F793D4491}">
      <dgm:prSet phldrT="[Текст]"/>
      <dgm:spPr/>
      <dgm:t>
        <a:bodyPr/>
        <a:lstStyle/>
        <a:p>
          <a:r>
            <a:rPr lang="ru-RU" b="1" dirty="0" smtClean="0"/>
            <a:t>Личностные</a:t>
          </a:r>
          <a:endParaRPr lang="ru-RU" dirty="0"/>
        </a:p>
      </dgm:t>
    </dgm:pt>
    <dgm:pt modelId="{F52F3DAF-21A5-4F3C-8900-8FA0886DA8AA}" type="parTrans" cxnId="{D591990C-8A3A-41E9-9EC8-93697E512A8C}">
      <dgm:prSet/>
      <dgm:spPr/>
      <dgm:t>
        <a:bodyPr/>
        <a:lstStyle/>
        <a:p>
          <a:endParaRPr lang="ru-RU"/>
        </a:p>
      </dgm:t>
    </dgm:pt>
    <dgm:pt modelId="{2AEBBBCB-63CB-4962-B07C-C587BF82B69B}" type="sibTrans" cxnId="{D591990C-8A3A-41E9-9EC8-93697E512A8C}">
      <dgm:prSet/>
      <dgm:spPr/>
      <dgm:t>
        <a:bodyPr/>
        <a:lstStyle/>
        <a:p>
          <a:endParaRPr lang="ru-RU"/>
        </a:p>
      </dgm:t>
    </dgm:pt>
    <dgm:pt modelId="{EEA0A978-D30A-40AB-B6A3-4CB93334E85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МЕТАПРЕДМЕТНЫЕ РЕЗУЛЬТАТЫ</a:t>
          </a:r>
          <a:endParaRPr lang="ru-RU" b="1" dirty="0">
            <a:solidFill>
              <a:schemeClr val="tx1"/>
            </a:solidFill>
          </a:endParaRPr>
        </a:p>
      </dgm:t>
    </dgm:pt>
    <dgm:pt modelId="{B5FA4C00-0E7F-412D-820D-CE8BE33624B4}" type="parTrans" cxnId="{0957AE2E-CD39-49AB-9CA4-B0BEC5551EEA}">
      <dgm:prSet/>
      <dgm:spPr/>
      <dgm:t>
        <a:bodyPr/>
        <a:lstStyle/>
        <a:p>
          <a:endParaRPr lang="ru-RU"/>
        </a:p>
      </dgm:t>
    </dgm:pt>
    <dgm:pt modelId="{52F4E24F-3130-42EF-9B62-13D304411AC5}" type="sibTrans" cxnId="{0957AE2E-CD39-49AB-9CA4-B0BEC5551EEA}">
      <dgm:prSet/>
      <dgm:spPr/>
      <dgm:t>
        <a:bodyPr/>
        <a:lstStyle/>
        <a:p>
          <a:endParaRPr lang="ru-RU"/>
        </a:p>
      </dgm:t>
    </dgm:pt>
    <dgm:pt modelId="{65C2FCD7-E859-4266-8ABC-54649D104D8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ПРЕДМЕТНЫЕ РЕЗУЛЬТАТЫ</a:t>
          </a:r>
          <a:endParaRPr lang="ru-RU" b="1" dirty="0">
            <a:solidFill>
              <a:schemeClr val="tx1"/>
            </a:solidFill>
          </a:endParaRPr>
        </a:p>
      </dgm:t>
    </dgm:pt>
    <dgm:pt modelId="{1F36C4A9-6713-4929-B958-0DC907E8E3DA}" type="parTrans" cxnId="{016D01F7-8E2E-48BD-9DDB-C296B62411ED}">
      <dgm:prSet/>
      <dgm:spPr/>
      <dgm:t>
        <a:bodyPr/>
        <a:lstStyle/>
        <a:p>
          <a:endParaRPr lang="ru-RU"/>
        </a:p>
      </dgm:t>
    </dgm:pt>
    <dgm:pt modelId="{61FD7249-BFE0-4336-AFCB-0193CFC9D888}" type="sibTrans" cxnId="{016D01F7-8E2E-48BD-9DDB-C296B62411ED}">
      <dgm:prSet/>
      <dgm:spPr/>
      <dgm:t>
        <a:bodyPr/>
        <a:lstStyle/>
        <a:p>
          <a:endParaRPr lang="ru-RU"/>
        </a:p>
      </dgm:t>
    </dgm:pt>
    <dgm:pt modelId="{428A5C3E-5701-4CF3-BA89-6C7DE25EB527}">
      <dgm:prSet phldrT="[Текст]"/>
      <dgm:spPr/>
      <dgm:t>
        <a:bodyPr/>
        <a:lstStyle/>
        <a:p>
          <a:r>
            <a:rPr lang="ru-RU" b="1" dirty="0" smtClean="0"/>
            <a:t>Регулятивные</a:t>
          </a:r>
          <a:endParaRPr lang="ru-RU" b="1" dirty="0"/>
        </a:p>
      </dgm:t>
    </dgm:pt>
    <dgm:pt modelId="{746F8E36-1CC0-42CB-8BE4-F014478E3D42}" type="parTrans" cxnId="{ACE024DB-2DAF-4F2F-AECE-B3F29CA4A37C}">
      <dgm:prSet/>
      <dgm:spPr/>
      <dgm:t>
        <a:bodyPr/>
        <a:lstStyle/>
        <a:p>
          <a:endParaRPr lang="ru-RU"/>
        </a:p>
      </dgm:t>
    </dgm:pt>
    <dgm:pt modelId="{1170E65A-0ABE-46B5-BD55-26726EF8E749}" type="sibTrans" cxnId="{ACE024DB-2DAF-4F2F-AECE-B3F29CA4A37C}">
      <dgm:prSet/>
      <dgm:spPr/>
      <dgm:t>
        <a:bodyPr/>
        <a:lstStyle/>
        <a:p>
          <a:endParaRPr lang="ru-RU"/>
        </a:p>
      </dgm:t>
    </dgm:pt>
    <dgm:pt modelId="{DB436661-8996-4BCD-A227-BFFDC089F9EF}">
      <dgm:prSet phldrT="[Текст]"/>
      <dgm:spPr/>
      <dgm:t>
        <a:bodyPr/>
        <a:lstStyle/>
        <a:p>
          <a:r>
            <a:rPr lang="ru-RU" b="1" dirty="0" smtClean="0"/>
            <a:t>Познавательные</a:t>
          </a:r>
          <a:endParaRPr lang="ru-RU" b="1" dirty="0"/>
        </a:p>
      </dgm:t>
    </dgm:pt>
    <dgm:pt modelId="{848F8362-E069-4124-AFBD-9D6E5C1DDD93}" type="parTrans" cxnId="{FE3259D0-6F59-4229-8AD7-8BAA4BB24580}">
      <dgm:prSet/>
      <dgm:spPr/>
      <dgm:t>
        <a:bodyPr/>
        <a:lstStyle/>
        <a:p>
          <a:endParaRPr lang="ru-RU"/>
        </a:p>
      </dgm:t>
    </dgm:pt>
    <dgm:pt modelId="{2651F750-0CF8-4D07-9C52-481E70974D48}" type="sibTrans" cxnId="{FE3259D0-6F59-4229-8AD7-8BAA4BB24580}">
      <dgm:prSet/>
      <dgm:spPr/>
      <dgm:t>
        <a:bodyPr/>
        <a:lstStyle/>
        <a:p>
          <a:endParaRPr lang="ru-RU"/>
        </a:p>
      </dgm:t>
    </dgm:pt>
    <dgm:pt modelId="{09FDDAAE-4C0C-445E-9C3C-599FC5AEBC51}">
      <dgm:prSet phldrT="[Текст]"/>
      <dgm:spPr/>
      <dgm:t>
        <a:bodyPr/>
        <a:lstStyle/>
        <a:p>
          <a:r>
            <a:rPr lang="ru-RU" b="1" dirty="0" smtClean="0"/>
            <a:t>Коммуникативные</a:t>
          </a:r>
          <a:endParaRPr lang="ru-RU" b="1" dirty="0"/>
        </a:p>
      </dgm:t>
    </dgm:pt>
    <dgm:pt modelId="{843DD256-20B1-42B9-9024-7ECF49E4A26D}" type="parTrans" cxnId="{D13D7E33-BC8D-4CDD-A316-F22975C78D72}">
      <dgm:prSet/>
      <dgm:spPr/>
      <dgm:t>
        <a:bodyPr/>
        <a:lstStyle/>
        <a:p>
          <a:endParaRPr lang="ru-RU"/>
        </a:p>
      </dgm:t>
    </dgm:pt>
    <dgm:pt modelId="{4338ACA9-AEC2-479D-A64E-76F83094AD01}" type="sibTrans" cxnId="{D13D7E33-BC8D-4CDD-A316-F22975C78D72}">
      <dgm:prSet/>
      <dgm:spPr/>
      <dgm:t>
        <a:bodyPr/>
        <a:lstStyle/>
        <a:p>
          <a:endParaRPr lang="ru-RU"/>
        </a:p>
      </dgm:t>
    </dgm:pt>
    <dgm:pt modelId="{D3DC12BE-C5AE-4C7A-8346-7A75E31455DC}" type="pres">
      <dgm:prSet presAssocID="{E4E39920-CA13-4A4F-9F8F-9830243DC9F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017975-A087-4962-9921-9F920DB3B7B4}" type="pres">
      <dgm:prSet presAssocID="{18523702-D635-43E6-B586-841CA57864C7}" presName="parentLin" presStyleCnt="0"/>
      <dgm:spPr/>
    </dgm:pt>
    <dgm:pt modelId="{6C572F75-785A-4051-81DC-B81956778422}" type="pres">
      <dgm:prSet presAssocID="{18523702-D635-43E6-B586-841CA57864C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229FA97-60D0-41E0-8665-C0AF46346577}" type="pres">
      <dgm:prSet presAssocID="{18523702-D635-43E6-B586-841CA57864C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D57562-2C3A-4129-B2D0-743199900471}" type="pres">
      <dgm:prSet presAssocID="{18523702-D635-43E6-B586-841CA57864C7}" presName="negativeSpace" presStyleCnt="0"/>
      <dgm:spPr/>
    </dgm:pt>
    <dgm:pt modelId="{12ADAA14-E950-4A93-9D5C-C551DEC3844A}" type="pres">
      <dgm:prSet presAssocID="{18523702-D635-43E6-B586-841CA57864C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84F930-5DE7-4823-B4E2-1B06A7FADA86}" type="pres">
      <dgm:prSet presAssocID="{173B5E99-4315-4AC3-AAA0-A0D1E68A3823}" presName="spaceBetweenRectangles" presStyleCnt="0"/>
      <dgm:spPr/>
    </dgm:pt>
    <dgm:pt modelId="{26A3CF6C-9B53-4635-BE33-D105535DFA82}" type="pres">
      <dgm:prSet presAssocID="{D08E2C22-E684-4FA7-BE5C-DD1CBBF38A2B}" presName="parentLin" presStyleCnt="0"/>
      <dgm:spPr/>
    </dgm:pt>
    <dgm:pt modelId="{B74921CE-424F-4850-AB09-E80240D29FB6}" type="pres">
      <dgm:prSet presAssocID="{D08E2C22-E684-4FA7-BE5C-DD1CBBF38A2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D31A932-4E5B-48FD-A146-671F0DFEE5F8}" type="pres">
      <dgm:prSet presAssocID="{D08E2C22-E684-4FA7-BE5C-DD1CBBF38A2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A9741D-E5D0-49AC-B109-98F5774276AA}" type="pres">
      <dgm:prSet presAssocID="{D08E2C22-E684-4FA7-BE5C-DD1CBBF38A2B}" presName="negativeSpace" presStyleCnt="0"/>
      <dgm:spPr/>
    </dgm:pt>
    <dgm:pt modelId="{E9BDA5CA-E99D-430A-9479-8C7CD21DF6D2}" type="pres">
      <dgm:prSet presAssocID="{D08E2C22-E684-4FA7-BE5C-DD1CBBF38A2B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DC4B4-5812-4244-94B6-C6FB610A0089}" type="pres">
      <dgm:prSet presAssocID="{E28013C4-603B-401F-A766-2E02250AA2EE}" presName="spaceBetweenRectangles" presStyleCnt="0"/>
      <dgm:spPr/>
    </dgm:pt>
    <dgm:pt modelId="{D0566E01-E6EE-46BE-9274-B759545E1866}" type="pres">
      <dgm:prSet presAssocID="{460DDE42-8B3A-441D-A070-67499399C9A9}" presName="parentLin" presStyleCnt="0"/>
      <dgm:spPr/>
    </dgm:pt>
    <dgm:pt modelId="{B1B13DE0-3EE4-4133-8D98-4ADA2EFD5877}" type="pres">
      <dgm:prSet presAssocID="{460DDE42-8B3A-441D-A070-67499399C9A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5A55276-93D6-4799-998C-2AAF5737D7CB}" type="pres">
      <dgm:prSet presAssocID="{460DDE42-8B3A-441D-A070-67499399C9A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2E88C-C9CF-41FD-9721-1250DBE79495}" type="pres">
      <dgm:prSet presAssocID="{460DDE42-8B3A-441D-A070-67499399C9A9}" presName="negativeSpace" presStyleCnt="0"/>
      <dgm:spPr/>
    </dgm:pt>
    <dgm:pt modelId="{583E788D-6D59-47A1-9843-56A3618E88F8}" type="pres">
      <dgm:prSet presAssocID="{460DDE42-8B3A-441D-A070-67499399C9A9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91990C-8A3A-41E9-9EC8-93697E512A8C}" srcId="{460DDE42-8B3A-441D-A070-67499399C9A9}" destId="{5D785A7E-EE39-49B8-8BB4-0E2F793D4491}" srcOrd="0" destOrd="0" parTransId="{F52F3DAF-21A5-4F3C-8900-8FA0886DA8AA}" sibTransId="{2AEBBBCB-63CB-4962-B07C-C587BF82B69B}"/>
    <dgm:cxn modelId="{1051680F-DCE8-470E-8F24-B1A94D00EB49}" type="presOf" srcId="{460DDE42-8B3A-441D-A070-67499399C9A9}" destId="{95A55276-93D6-4799-998C-2AAF5737D7CB}" srcOrd="1" destOrd="0" presId="urn:microsoft.com/office/officeart/2005/8/layout/list1"/>
    <dgm:cxn modelId="{FE3259D0-6F59-4229-8AD7-8BAA4BB24580}" srcId="{460DDE42-8B3A-441D-A070-67499399C9A9}" destId="{DB436661-8996-4BCD-A227-BFFDC089F9EF}" srcOrd="2" destOrd="0" parTransId="{848F8362-E069-4124-AFBD-9D6E5C1DDD93}" sibTransId="{2651F750-0CF8-4D07-9C52-481E70974D48}"/>
    <dgm:cxn modelId="{7846A03A-CD28-4042-8BCE-95ECCBBD2888}" type="presOf" srcId="{D08E2C22-E684-4FA7-BE5C-DD1CBBF38A2B}" destId="{DD31A932-4E5B-48FD-A146-671F0DFEE5F8}" srcOrd="1" destOrd="0" presId="urn:microsoft.com/office/officeart/2005/8/layout/list1"/>
    <dgm:cxn modelId="{6E0FA5D1-B1D9-42D2-8038-E0762581E344}" type="presOf" srcId="{5D785A7E-EE39-49B8-8BB4-0E2F793D4491}" destId="{583E788D-6D59-47A1-9843-56A3618E88F8}" srcOrd="0" destOrd="0" presId="urn:microsoft.com/office/officeart/2005/8/layout/list1"/>
    <dgm:cxn modelId="{D13D7E33-BC8D-4CDD-A316-F22975C78D72}" srcId="{460DDE42-8B3A-441D-A070-67499399C9A9}" destId="{09FDDAAE-4C0C-445E-9C3C-599FC5AEBC51}" srcOrd="3" destOrd="0" parTransId="{843DD256-20B1-42B9-9024-7ECF49E4A26D}" sibTransId="{4338ACA9-AEC2-479D-A64E-76F83094AD01}"/>
    <dgm:cxn modelId="{27CE9EF0-07C6-4459-875D-1BCB43A056DA}" type="presOf" srcId="{EEA0A978-D30A-40AB-B6A3-4CB93334E85B}" destId="{12ADAA14-E950-4A93-9D5C-C551DEC3844A}" srcOrd="0" destOrd="1" presId="urn:microsoft.com/office/officeart/2005/8/layout/list1"/>
    <dgm:cxn modelId="{8B290468-903E-4B02-847E-E92E2B5D01C5}" type="presOf" srcId="{E4E39920-CA13-4A4F-9F8F-9830243DC9FB}" destId="{D3DC12BE-C5AE-4C7A-8346-7A75E31455DC}" srcOrd="0" destOrd="0" presId="urn:microsoft.com/office/officeart/2005/8/layout/list1"/>
    <dgm:cxn modelId="{841BFA7D-DA85-46CE-ABA7-32A051FDA14C}" srcId="{E4E39920-CA13-4A4F-9F8F-9830243DC9FB}" destId="{18523702-D635-43E6-B586-841CA57864C7}" srcOrd="0" destOrd="0" parTransId="{A0531266-82FE-4613-94F5-002E16236D86}" sibTransId="{173B5E99-4315-4AC3-AAA0-A0D1E68A3823}"/>
    <dgm:cxn modelId="{45467251-519A-4976-9B4A-4DDDF8DC48D5}" type="presOf" srcId="{09FDDAAE-4C0C-445E-9C3C-599FC5AEBC51}" destId="{583E788D-6D59-47A1-9843-56A3618E88F8}" srcOrd="0" destOrd="3" presId="urn:microsoft.com/office/officeart/2005/8/layout/list1"/>
    <dgm:cxn modelId="{ACE024DB-2DAF-4F2F-AECE-B3F29CA4A37C}" srcId="{460DDE42-8B3A-441D-A070-67499399C9A9}" destId="{428A5C3E-5701-4CF3-BA89-6C7DE25EB527}" srcOrd="1" destOrd="0" parTransId="{746F8E36-1CC0-42CB-8BE4-F014478E3D42}" sibTransId="{1170E65A-0ABE-46B5-BD55-26726EF8E749}"/>
    <dgm:cxn modelId="{51ABD840-B607-4A4F-B498-38EEFC80484C}" type="presOf" srcId="{18523702-D635-43E6-B586-841CA57864C7}" destId="{6C572F75-785A-4051-81DC-B81956778422}" srcOrd="0" destOrd="0" presId="urn:microsoft.com/office/officeart/2005/8/layout/list1"/>
    <dgm:cxn modelId="{267E9C54-19B6-4A7C-80FD-2D46645BDB1E}" srcId="{18523702-D635-43E6-B586-841CA57864C7}" destId="{3F72B30D-230B-4B33-A9C7-287BB8AB84C9}" srcOrd="0" destOrd="0" parTransId="{3B8E8639-9FB1-40CB-BB40-1CB341E9BF29}" sibTransId="{766E8399-3437-4D38-B89F-76881E47EF62}"/>
    <dgm:cxn modelId="{0957AE2E-CD39-49AB-9CA4-B0BEC5551EEA}" srcId="{18523702-D635-43E6-B586-841CA57864C7}" destId="{EEA0A978-D30A-40AB-B6A3-4CB93334E85B}" srcOrd="1" destOrd="0" parTransId="{B5FA4C00-0E7F-412D-820D-CE8BE33624B4}" sibTransId="{52F4E24F-3130-42EF-9B62-13D304411AC5}"/>
    <dgm:cxn modelId="{2249B20C-B9F5-4E38-AF55-5A806DFD9727}" srcId="{E4E39920-CA13-4A4F-9F8F-9830243DC9FB}" destId="{460DDE42-8B3A-441D-A070-67499399C9A9}" srcOrd="2" destOrd="0" parTransId="{15989CC3-6A66-4B94-ACEC-2227854EE414}" sibTransId="{760936C9-AE0B-4C28-948A-E7FD8A07B50D}"/>
    <dgm:cxn modelId="{C09C35E1-7ECC-4BEB-BC08-23BECCD27682}" type="presOf" srcId="{460DDE42-8B3A-441D-A070-67499399C9A9}" destId="{B1B13DE0-3EE4-4133-8D98-4ADA2EFD5877}" srcOrd="0" destOrd="0" presId="urn:microsoft.com/office/officeart/2005/8/layout/list1"/>
    <dgm:cxn modelId="{08563BD0-67E1-4084-9162-84EF12377FE4}" type="presOf" srcId="{3F72B30D-230B-4B33-A9C7-287BB8AB84C9}" destId="{12ADAA14-E950-4A93-9D5C-C551DEC3844A}" srcOrd="0" destOrd="0" presId="urn:microsoft.com/office/officeart/2005/8/layout/list1"/>
    <dgm:cxn modelId="{5506FAEC-974F-499C-BAC3-9784007E18E9}" type="presOf" srcId="{428A5C3E-5701-4CF3-BA89-6C7DE25EB527}" destId="{583E788D-6D59-47A1-9843-56A3618E88F8}" srcOrd="0" destOrd="1" presId="urn:microsoft.com/office/officeart/2005/8/layout/list1"/>
    <dgm:cxn modelId="{016D01F7-8E2E-48BD-9DDB-C296B62411ED}" srcId="{18523702-D635-43E6-B586-841CA57864C7}" destId="{65C2FCD7-E859-4266-8ABC-54649D104D8A}" srcOrd="2" destOrd="0" parTransId="{1F36C4A9-6713-4929-B958-0DC907E8E3DA}" sibTransId="{61FD7249-BFE0-4336-AFCB-0193CFC9D888}"/>
    <dgm:cxn modelId="{01D103EE-35D1-4A58-9F0F-7142B8BD82BD}" type="presOf" srcId="{D08E2C22-E684-4FA7-BE5C-DD1CBBF38A2B}" destId="{B74921CE-424F-4850-AB09-E80240D29FB6}" srcOrd="0" destOrd="0" presId="urn:microsoft.com/office/officeart/2005/8/layout/list1"/>
    <dgm:cxn modelId="{621AA862-E284-4337-851D-4BB01889BA83}" type="presOf" srcId="{DB436661-8996-4BCD-A227-BFFDC089F9EF}" destId="{583E788D-6D59-47A1-9843-56A3618E88F8}" srcOrd="0" destOrd="2" presId="urn:microsoft.com/office/officeart/2005/8/layout/list1"/>
    <dgm:cxn modelId="{E18DA6B4-AC2E-49BA-9CE9-59EBBC6F889D}" type="presOf" srcId="{18523702-D635-43E6-B586-841CA57864C7}" destId="{9229FA97-60D0-41E0-8665-C0AF46346577}" srcOrd="1" destOrd="0" presId="urn:microsoft.com/office/officeart/2005/8/layout/list1"/>
    <dgm:cxn modelId="{29D282FD-9280-47B0-9B6E-C19C863692F2}" type="presOf" srcId="{65C2FCD7-E859-4266-8ABC-54649D104D8A}" destId="{12ADAA14-E950-4A93-9D5C-C551DEC3844A}" srcOrd="0" destOrd="2" presId="urn:microsoft.com/office/officeart/2005/8/layout/list1"/>
    <dgm:cxn modelId="{8ADA61CD-F4AA-4190-93ED-FC0E79E15373}" type="presOf" srcId="{8E1CA10B-E932-4985-ADD7-020B4F8A09E3}" destId="{E9BDA5CA-E99D-430A-9479-8C7CD21DF6D2}" srcOrd="0" destOrd="0" presId="urn:microsoft.com/office/officeart/2005/8/layout/list1"/>
    <dgm:cxn modelId="{61C1B6EB-3FFD-42D8-A72E-EB96BE9FBA0E}" srcId="{D08E2C22-E684-4FA7-BE5C-DD1CBBF38A2B}" destId="{8E1CA10B-E932-4985-ADD7-020B4F8A09E3}" srcOrd="0" destOrd="0" parTransId="{7D0FAE5C-B7DF-4C86-A648-E9A903ACAE5D}" sibTransId="{65CD625D-8E26-4232-951B-D55A31A1E884}"/>
    <dgm:cxn modelId="{5BCC2D01-9456-474B-91CE-3853731D679A}" srcId="{E4E39920-CA13-4A4F-9F8F-9830243DC9FB}" destId="{D08E2C22-E684-4FA7-BE5C-DD1CBBF38A2B}" srcOrd="1" destOrd="0" parTransId="{95DBC785-5F84-48AC-A0D1-709969B16F86}" sibTransId="{E28013C4-603B-401F-A766-2E02250AA2EE}"/>
    <dgm:cxn modelId="{85712476-D1A5-4AA6-9DA5-00AC38B05C89}" type="presParOf" srcId="{D3DC12BE-C5AE-4C7A-8346-7A75E31455DC}" destId="{21017975-A087-4962-9921-9F920DB3B7B4}" srcOrd="0" destOrd="0" presId="urn:microsoft.com/office/officeart/2005/8/layout/list1"/>
    <dgm:cxn modelId="{7E476660-92FC-440B-BC1D-5427FE5DFEDC}" type="presParOf" srcId="{21017975-A087-4962-9921-9F920DB3B7B4}" destId="{6C572F75-785A-4051-81DC-B81956778422}" srcOrd="0" destOrd="0" presId="urn:microsoft.com/office/officeart/2005/8/layout/list1"/>
    <dgm:cxn modelId="{375876A2-10FC-41A3-B494-DF21A2AC78FB}" type="presParOf" srcId="{21017975-A087-4962-9921-9F920DB3B7B4}" destId="{9229FA97-60D0-41E0-8665-C0AF46346577}" srcOrd="1" destOrd="0" presId="urn:microsoft.com/office/officeart/2005/8/layout/list1"/>
    <dgm:cxn modelId="{422EA75F-0886-4D70-9E5D-4E0011DB4C3A}" type="presParOf" srcId="{D3DC12BE-C5AE-4C7A-8346-7A75E31455DC}" destId="{D1D57562-2C3A-4129-B2D0-743199900471}" srcOrd="1" destOrd="0" presId="urn:microsoft.com/office/officeart/2005/8/layout/list1"/>
    <dgm:cxn modelId="{96648A6E-60D9-4D21-98F2-D6DF76B180AA}" type="presParOf" srcId="{D3DC12BE-C5AE-4C7A-8346-7A75E31455DC}" destId="{12ADAA14-E950-4A93-9D5C-C551DEC3844A}" srcOrd="2" destOrd="0" presId="urn:microsoft.com/office/officeart/2005/8/layout/list1"/>
    <dgm:cxn modelId="{48A6C499-DE1B-4D64-BFE1-EA74F88F563E}" type="presParOf" srcId="{D3DC12BE-C5AE-4C7A-8346-7A75E31455DC}" destId="{8184F930-5DE7-4823-B4E2-1B06A7FADA86}" srcOrd="3" destOrd="0" presId="urn:microsoft.com/office/officeart/2005/8/layout/list1"/>
    <dgm:cxn modelId="{790F91B2-2BD6-4A8C-B849-DD3AD1CE3177}" type="presParOf" srcId="{D3DC12BE-C5AE-4C7A-8346-7A75E31455DC}" destId="{26A3CF6C-9B53-4635-BE33-D105535DFA82}" srcOrd="4" destOrd="0" presId="urn:microsoft.com/office/officeart/2005/8/layout/list1"/>
    <dgm:cxn modelId="{134CCFEB-EEE1-42E1-BC0A-6EDDDBE5EA1A}" type="presParOf" srcId="{26A3CF6C-9B53-4635-BE33-D105535DFA82}" destId="{B74921CE-424F-4850-AB09-E80240D29FB6}" srcOrd="0" destOrd="0" presId="urn:microsoft.com/office/officeart/2005/8/layout/list1"/>
    <dgm:cxn modelId="{A6D52D02-1A62-4833-B937-43C1A972674B}" type="presParOf" srcId="{26A3CF6C-9B53-4635-BE33-D105535DFA82}" destId="{DD31A932-4E5B-48FD-A146-671F0DFEE5F8}" srcOrd="1" destOrd="0" presId="urn:microsoft.com/office/officeart/2005/8/layout/list1"/>
    <dgm:cxn modelId="{F053B4D6-FD92-44C1-97CF-40445C0B49B2}" type="presParOf" srcId="{D3DC12BE-C5AE-4C7A-8346-7A75E31455DC}" destId="{F6A9741D-E5D0-49AC-B109-98F5774276AA}" srcOrd="5" destOrd="0" presId="urn:microsoft.com/office/officeart/2005/8/layout/list1"/>
    <dgm:cxn modelId="{D29F0A5A-BFB1-4DA1-BCB4-4BCC796E68FD}" type="presParOf" srcId="{D3DC12BE-C5AE-4C7A-8346-7A75E31455DC}" destId="{E9BDA5CA-E99D-430A-9479-8C7CD21DF6D2}" srcOrd="6" destOrd="0" presId="urn:microsoft.com/office/officeart/2005/8/layout/list1"/>
    <dgm:cxn modelId="{5FE5E629-4BE7-4E4A-81EB-C4B08AA1098B}" type="presParOf" srcId="{D3DC12BE-C5AE-4C7A-8346-7A75E31455DC}" destId="{336DC4B4-5812-4244-94B6-C6FB610A0089}" srcOrd="7" destOrd="0" presId="urn:microsoft.com/office/officeart/2005/8/layout/list1"/>
    <dgm:cxn modelId="{BA9F3224-FAF7-4EC8-BA4B-355AF70A3FB4}" type="presParOf" srcId="{D3DC12BE-C5AE-4C7A-8346-7A75E31455DC}" destId="{D0566E01-E6EE-46BE-9274-B759545E1866}" srcOrd="8" destOrd="0" presId="urn:microsoft.com/office/officeart/2005/8/layout/list1"/>
    <dgm:cxn modelId="{3808FC37-35ED-4AD6-9935-263899B4CE98}" type="presParOf" srcId="{D0566E01-E6EE-46BE-9274-B759545E1866}" destId="{B1B13DE0-3EE4-4133-8D98-4ADA2EFD5877}" srcOrd="0" destOrd="0" presId="urn:microsoft.com/office/officeart/2005/8/layout/list1"/>
    <dgm:cxn modelId="{054AAB42-E718-4BF5-9765-98F7AC3695FD}" type="presParOf" srcId="{D0566E01-E6EE-46BE-9274-B759545E1866}" destId="{95A55276-93D6-4799-998C-2AAF5737D7CB}" srcOrd="1" destOrd="0" presId="urn:microsoft.com/office/officeart/2005/8/layout/list1"/>
    <dgm:cxn modelId="{A3A7F085-783F-43A5-8BB4-318152C871AB}" type="presParOf" srcId="{D3DC12BE-C5AE-4C7A-8346-7A75E31455DC}" destId="{4B82E88C-C9CF-41FD-9721-1250DBE79495}" srcOrd="9" destOrd="0" presId="urn:microsoft.com/office/officeart/2005/8/layout/list1"/>
    <dgm:cxn modelId="{8DD77B83-C2EE-44EA-825C-D217410E2377}" type="presParOf" srcId="{D3DC12BE-C5AE-4C7A-8346-7A75E31455DC}" destId="{583E788D-6D59-47A1-9843-56A3618E88F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83F430-E389-4A5C-AFE8-F467794F109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3FDEDD0-52EE-4036-B3F0-EDCE35CA5976}">
      <dgm:prSet phldrT="[Текст]"/>
      <dgm:spPr/>
      <dgm:t>
        <a:bodyPr/>
        <a:lstStyle/>
        <a:p>
          <a:r>
            <a:rPr lang="ru-RU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  <a:ea typeface="+mn-ea"/>
              <a:cs typeface="+mn-cs"/>
            </a:rPr>
            <a:t>ИННОВАЦИОННЫЕ ОЦЕНОЧНЫЕ СРЕДСТВА</a:t>
          </a:r>
          <a:endParaRPr lang="ru-RU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16FC310-0C2B-4564-B02E-29AD2BA9E902}" type="parTrans" cxnId="{CBCB0725-AE79-4FA7-B136-785EDCB0F967}">
      <dgm:prSet/>
      <dgm:spPr/>
      <dgm:t>
        <a:bodyPr/>
        <a:lstStyle/>
        <a:p>
          <a:endParaRPr lang="ru-RU"/>
        </a:p>
      </dgm:t>
    </dgm:pt>
    <dgm:pt modelId="{833694D5-4FA6-4FFC-9FD2-0CD5B5F7874B}" type="sibTrans" cxnId="{CBCB0725-AE79-4FA7-B136-785EDCB0F967}">
      <dgm:prSet/>
      <dgm:spPr/>
      <dgm:t>
        <a:bodyPr/>
        <a:lstStyle/>
        <a:p>
          <a:endParaRPr lang="ru-RU"/>
        </a:p>
      </dgm:t>
    </dgm:pt>
    <dgm:pt modelId="{1CA6ACE9-D5EC-4598-A222-B926235EC695}">
      <dgm:prSet phldrT="[Текст]"/>
      <dgm:spPr/>
      <dgm:t>
        <a:bodyPr/>
        <a:lstStyle/>
        <a:p>
          <a:r>
            <a:rPr lang="ru-RU" b="1" dirty="0" smtClean="0">
              <a:latin typeface="Constantia"/>
            </a:rPr>
            <a:t>ПОРТФОЛИО</a:t>
          </a:r>
          <a:endParaRPr lang="ru-RU" b="1" dirty="0"/>
        </a:p>
      </dgm:t>
    </dgm:pt>
    <dgm:pt modelId="{F7BF22A4-3BA2-492D-8C93-6328AA2B1303}" type="parTrans" cxnId="{560839AA-EAD9-4581-8E12-CE8FC2C00575}">
      <dgm:prSet/>
      <dgm:spPr/>
      <dgm:t>
        <a:bodyPr/>
        <a:lstStyle/>
        <a:p>
          <a:endParaRPr lang="ru-RU"/>
        </a:p>
      </dgm:t>
    </dgm:pt>
    <dgm:pt modelId="{35198500-8613-4A93-B0C4-87933DCDDB1E}" type="sibTrans" cxnId="{560839AA-EAD9-4581-8E12-CE8FC2C00575}">
      <dgm:prSet/>
      <dgm:spPr/>
      <dgm:t>
        <a:bodyPr/>
        <a:lstStyle/>
        <a:p>
          <a:endParaRPr lang="ru-RU"/>
        </a:p>
      </dgm:t>
    </dgm:pt>
    <dgm:pt modelId="{007065F9-41D7-407D-AB7E-E86719FFF66F}">
      <dgm:prSet/>
      <dgm:spPr/>
      <dgm:t>
        <a:bodyPr/>
        <a:lstStyle/>
        <a:p>
          <a:r>
            <a:rPr lang="ru-RU" b="1" dirty="0" smtClean="0">
              <a:latin typeface="Constantia"/>
            </a:rPr>
            <a:t>КЕЙСЫ</a:t>
          </a:r>
          <a:endParaRPr lang="ru-RU" b="1" dirty="0">
            <a:latin typeface="Constantia"/>
          </a:endParaRPr>
        </a:p>
      </dgm:t>
    </dgm:pt>
    <dgm:pt modelId="{357BEE44-86BB-4425-8867-A971113E87D7}" type="parTrans" cxnId="{A635F197-7707-4722-B743-431928C06AB9}">
      <dgm:prSet/>
      <dgm:spPr/>
      <dgm:t>
        <a:bodyPr/>
        <a:lstStyle/>
        <a:p>
          <a:endParaRPr lang="ru-RU"/>
        </a:p>
      </dgm:t>
    </dgm:pt>
    <dgm:pt modelId="{2222DBCA-51E7-46DB-9F9E-F8F7A5EE082E}" type="sibTrans" cxnId="{A635F197-7707-4722-B743-431928C06AB9}">
      <dgm:prSet/>
      <dgm:spPr/>
      <dgm:t>
        <a:bodyPr/>
        <a:lstStyle/>
        <a:p>
          <a:endParaRPr lang="ru-RU"/>
        </a:p>
      </dgm:t>
    </dgm:pt>
    <dgm:pt modelId="{B13A86E3-755C-4793-BBCE-CEEA2D1774A6}">
      <dgm:prSet/>
      <dgm:spPr/>
      <dgm:t>
        <a:bodyPr/>
        <a:lstStyle/>
        <a:p>
          <a:r>
            <a:rPr lang="ru-RU" b="1" dirty="0" smtClean="0">
              <a:latin typeface="Constantia"/>
            </a:rPr>
            <a:t>КОМПЕТЕНТНОСТНО-ОРИЕНТИРОВАННЫЕ ТЕСТЫ</a:t>
          </a:r>
          <a:endParaRPr lang="ru-RU" b="1" dirty="0">
            <a:latin typeface="Constantia"/>
          </a:endParaRPr>
        </a:p>
      </dgm:t>
    </dgm:pt>
    <dgm:pt modelId="{9F8FA366-6AFE-419F-A613-8B59375C9C49}" type="parTrans" cxnId="{D39BABD2-5495-4D76-9E06-C75B8D5CB02F}">
      <dgm:prSet/>
      <dgm:spPr/>
      <dgm:t>
        <a:bodyPr/>
        <a:lstStyle/>
        <a:p>
          <a:endParaRPr lang="ru-RU"/>
        </a:p>
      </dgm:t>
    </dgm:pt>
    <dgm:pt modelId="{629C3423-7CD5-413B-820D-1E45F4A11202}" type="sibTrans" cxnId="{D39BABD2-5495-4D76-9E06-C75B8D5CB02F}">
      <dgm:prSet/>
      <dgm:spPr/>
      <dgm:t>
        <a:bodyPr/>
        <a:lstStyle/>
        <a:p>
          <a:endParaRPr lang="ru-RU"/>
        </a:p>
      </dgm:t>
    </dgm:pt>
    <dgm:pt modelId="{43881181-5E9B-465F-BE76-E61E0D95863A}">
      <dgm:prSet/>
      <dgm:spPr/>
      <dgm:t>
        <a:bodyPr/>
        <a:lstStyle/>
        <a:p>
          <a:r>
            <a:rPr lang="ru-RU" b="1" dirty="0" smtClean="0">
              <a:solidFill>
                <a:srgbClr val="FF0000"/>
              </a:solidFill>
              <a:latin typeface="Constantia"/>
            </a:rPr>
            <a:t>КОНТЕКСТНЫЕ ЗАДАЧИ</a:t>
          </a:r>
          <a:endParaRPr lang="ru-RU" b="1" dirty="0">
            <a:solidFill>
              <a:srgbClr val="FF0000"/>
            </a:solidFill>
            <a:latin typeface="Constantia"/>
          </a:endParaRPr>
        </a:p>
      </dgm:t>
    </dgm:pt>
    <dgm:pt modelId="{DECFAB04-BE01-4C42-B079-2F4FE5E976A1}" type="parTrans" cxnId="{0764F0C4-FAF4-4CA5-ACA9-C8376AD82235}">
      <dgm:prSet/>
      <dgm:spPr/>
      <dgm:t>
        <a:bodyPr/>
        <a:lstStyle/>
        <a:p>
          <a:endParaRPr lang="ru-RU"/>
        </a:p>
      </dgm:t>
    </dgm:pt>
    <dgm:pt modelId="{ACA3840B-2296-499E-B0CD-6CCE05796623}" type="sibTrans" cxnId="{0764F0C4-FAF4-4CA5-ACA9-C8376AD82235}">
      <dgm:prSet/>
      <dgm:spPr/>
      <dgm:t>
        <a:bodyPr/>
        <a:lstStyle/>
        <a:p>
          <a:endParaRPr lang="ru-RU"/>
        </a:p>
      </dgm:t>
    </dgm:pt>
    <dgm:pt modelId="{1620834B-DBBE-4F24-90EC-7DBDE4076684}">
      <dgm:prSet/>
      <dgm:spPr/>
      <dgm:t>
        <a:bodyPr/>
        <a:lstStyle/>
        <a:p>
          <a:r>
            <a:rPr lang="ru-RU" b="1" dirty="0" smtClean="0">
              <a:latin typeface="Constantia"/>
            </a:rPr>
            <a:t>СИТУАЦИОННЫЕ ЗАДАНИЯ</a:t>
          </a:r>
          <a:endParaRPr lang="ru-RU" b="1" dirty="0"/>
        </a:p>
      </dgm:t>
    </dgm:pt>
    <dgm:pt modelId="{DF9B5F2F-D1A0-467E-A4FF-EBA17413C576}" type="parTrans" cxnId="{F843D20C-235A-4CBE-A6F7-CE453514B51C}">
      <dgm:prSet/>
      <dgm:spPr/>
      <dgm:t>
        <a:bodyPr/>
        <a:lstStyle/>
        <a:p>
          <a:endParaRPr lang="ru-RU"/>
        </a:p>
      </dgm:t>
    </dgm:pt>
    <dgm:pt modelId="{1340E1E7-644F-4ED0-8FA5-A0B321B01816}" type="sibTrans" cxnId="{F843D20C-235A-4CBE-A6F7-CE453514B51C}">
      <dgm:prSet/>
      <dgm:spPr/>
      <dgm:t>
        <a:bodyPr/>
        <a:lstStyle/>
        <a:p>
          <a:endParaRPr lang="ru-RU"/>
        </a:p>
      </dgm:t>
    </dgm:pt>
    <dgm:pt modelId="{E43817DB-DBD6-4028-9F21-23C3AE4834C6}" type="pres">
      <dgm:prSet presAssocID="{F483F430-E389-4A5C-AFE8-F467794F109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70984A-3473-4686-BF0D-A770DC114C22}" type="pres">
      <dgm:prSet presAssocID="{E3FDEDD0-52EE-4036-B3F0-EDCE35CA5976}" presName="root1" presStyleCnt="0"/>
      <dgm:spPr/>
    </dgm:pt>
    <dgm:pt modelId="{337EFC91-3536-4560-AA4E-0550A25BE832}" type="pres">
      <dgm:prSet presAssocID="{E3FDEDD0-52EE-4036-B3F0-EDCE35CA597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12D477-8ABB-42C3-A2C6-70D5D5F61D20}" type="pres">
      <dgm:prSet presAssocID="{E3FDEDD0-52EE-4036-B3F0-EDCE35CA5976}" presName="level2hierChild" presStyleCnt="0"/>
      <dgm:spPr/>
    </dgm:pt>
    <dgm:pt modelId="{DA2F6C13-3A80-47F9-B722-AC8B0E882DC8}" type="pres">
      <dgm:prSet presAssocID="{F7BF22A4-3BA2-492D-8C93-6328AA2B1303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5FBB25A2-9B57-44EB-8872-29EC90EAE204}" type="pres">
      <dgm:prSet presAssocID="{F7BF22A4-3BA2-492D-8C93-6328AA2B1303}" presName="connTx" presStyleLbl="parChTrans1D2" presStyleIdx="0" presStyleCnt="5"/>
      <dgm:spPr/>
      <dgm:t>
        <a:bodyPr/>
        <a:lstStyle/>
        <a:p>
          <a:endParaRPr lang="ru-RU"/>
        </a:p>
      </dgm:t>
    </dgm:pt>
    <dgm:pt modelId="{9B91835C-D250-4AB9-8379-9B49F3679C6F}" type="pres">
      <dgm:prSet presAssocID="{1CA6ACE9-D5EC-4598-A222-B926235EC695}" presName="root2" presStyleCnt="0"/>
      <dgm:spPr/>
    </dgm:pt>
    <dgm:pt modelId="{608995E5-483D-47A1-A629-EA2320444E71}" type="pres">
      <dgm:prSet presAssocID="{1CA6ACE9-D5EC-4598-A222-B926235EC695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BFBAFB-FB14-48F1-80F6-0D9C13A253AB}" type="pres">
      <dgm:prSet presAssocID="{1CA6ACE9-D5EC-4598-A222-B926235EC695}" presName="level3hierChild" presStyleCnt="0"/>
      <dgm:spPr/>
    </dgm:pt>
    <dgm:pt modelId="{AD2D7DEB-318B-4FA6-9E8F-D3184B5BCA6F}" type="pres">
      <dgm:prSet presAssocID="{357BEE44-86BB-4425-8867-A971113E87D7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A247FBCB-3668-4AD7-9F4D-F2C4B891BDEE}" type="pres">
      <dgm:prSet presAssocID="{357BEE44-86BB-4425-8867-A971113E87D7}" presName="connTx" presStyleLbl="parChTrans1D2" presStyleIdx="1" presStyleCnt="5"/>
      <dgm:spPr/>
      <dgm:t>
        <a:bodyPr/>
        <a:lstStyle/>
        <a:p>
          <a:endParaRPr lang="ru-RU"/>
        </a:p>
      </dgm:t>
    </dgm:pt>
    <dgm:pt modelId="{4C1DD018-D552-40ED-B59F-F51BA9274011}" type="pres">
      <dgm:prSet presAssocID="{007065F9-41D7-407D-AB7E-E86719FFF66F}" presName="root2" presStyleCnt="0"/>
      <dgm:spPr/>
    </dgm:pt>
    <dgm:pt modelId="{E29FDECD-25DE-407A-A4EB-7B4F888D6E48}" type="pres">
      <dgm:prSet presAssocID="{007065F9-41D7-407D-AB7E-E86719FFF66F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AC6E73-28AA-45B6-AF1C-C07ACA12675D}" type="pres">
      <dgm:prSet presAssocID="{007065F9-41D7-407D-AB7E-E86719FFF66F}" presName="level3hierChild" presStyleCnt="0"/>
      <dgm:spPr/>
    </dgm:pt>
    <dgm:pt modelId="{6E66FEC9-B70B-4693-922F-D6BEFC0D8D39}" type="pres">
      <dgm:prSet presAssocID="{9F8FA366-6AFE-419F-A613-8B59375C9C49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A4D537B1-D66A-4581-A56F-218E27856205}" type="pres">
      <dgm:prSet presAssocID="{9F8FA366-6AFE-419F-A613-8B59375C9C49}" presName="connTx" presStyleLbl="parChTrans1D2" presStyleIdx="2" presStyleCnt="5"/>
      <dgm:spPr/>
      <dgm:t>
        <a:bodyPr/>
        <a:lstStyle/>
        <a:p>
          <a:endParaRPr lang="ru-RU"/>
        </a:p>
      </dgm:t>
    </dgm:pt>
    <dgm:pt modelId="{E23EC049-113B-413A-86E3-FBDBED241E79}" type="pres">
      <dgm:prSet presAssocID="{B13A86E3-755C-4793-BBCE-CEEA2D1774A6}" presName="root2" presStyleCnt="0"/>
      <dgm:spPr/>
    </dgm:pt>
    <dgm:pt modelId="{7786E386-9F00-49D8-808E-D1D71FB1D932}" type="pres">
      <dgm:prSet presAssocID="{B13A86E3-755C-4793-BBCE-CEEA2D1774A6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A2C580-9F60-4C16-B6BD-5A10DAC359A9}" type="pres">
      <dgm:prSet presAssocID="{B13A86E3-755C-4793-BBCE-CEEA2D1774A6}" presName="level3hierChild" presStyleCnt="0"/>
      <dgm:spPr/>
    </dgm:pt>
    <dgm:pt modelId="{51C72674-8093-41C8-BE20-302CDE49C05A}" type="pres">
      <dgm:prSet presAssocID="{DECFAB04-BE01-4C42-B079-2F4FE5E976A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2D39B191-A209-4560-8A97-8C358C7C4E7E}" type="pres">
      <dgm:prSet presAssocID="{DECFAB04-BE01-4C42-B079-2F4FE5E976A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C126518D-46FD-4702-8143-D9CAE096C4EB}" type="pres">
      <dgm:prSet presAssocID="{43881181-5E9B-465F-BE76-E61E0D95863A}" presName="root2" presStyleCnt="0"/>
      <dgm:spPr/>
    </dgm:pt>
    <dgm:pt modelId="{45BB9E55-28D7-4360-95BB-76ECB379488A}" type="pres">
      <dgm:prSet presAssocID="{43881181-5E9B-465F-BE76-E61E0D95863A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34C67C-E6A2-486E-B53F-AB05F6D91253}" type="pres">
      <dgm:prSet presAssocID="{43881181-5E9B-465F-BE76-E61E0D95863A}" presName="level3hierChild" presStyleCnt="0"/>
      <dgm:spPr/>
    </dgm:pt>
    <dgm:pt modelId="{CE5D99C4-B722-4C46-8158-6C7CF3A890E2}" type="pres">
      <dgm:prSet presAssocID="{DF9B5F2F-D1A0-467E-A4FF-EBA17413C576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B6D337A5-9008-4B47-BC2F-7CBF97199448}" type="pres">
      <dgm:prSet presAssocID="{DF9B5F2F-D1A0-467E-A4FF-EBA17413C576}" presName="connTx" presStyleLbl="parChTrans1D2" presStyleIdx="4" presStyleCnt="5"/>
      <dgm:spPr/>
      <dgm:t>
        <a:bodyPr/>
        <a:lstStyle/>
        <a:p>
          <a:endParaRPr lang="ru-RU"/>
        </a:p>
      </dgm:t>
    </dgm:pt>
    <dgm:pt modelId="{EF91767B-CEB1-4A5D-9D7E-0326FC8F50B9}" type="pres">
      <dgm:prSet presAssocID="{1620834B-DBBE-4F24-90EC-7DBDE4076684}" presName="root2" presStyleCnt="0"/>
      <dgm:spPr/>
    </dgm:pt>
    <dgm:pt modelId="{CE5232BB-01F4-4761-BB4A-F69522626268}" type="pres">
      <dgm:prSet presAssocID="{1620834B-DBBE-4F24-90EC-7DBDE4076684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7FF4F5-7FC0-4410-9FD7-F06309E7D6C7}" type="pres">
      <dgm:prSet presAssocID="{1620834B-DBBE-4F24-90EC-7DBDE4076684}" presName="level3hierChild" presStyleCnt="0"/>
      <dgm:spPr/>
    </dgm:pt>
  </dgm:ptLst>
  <dgm:cxnLst>
    <dgm:cxn modelId="{5EC92CDD-E468-4CD6-9459-FF05D1161022}" type="presOf" srcId="{9F8FA366-6AFE-419F-A613-8B59375C9C49}" destId="{6E66FEC9-B70B-4693-922F-D6BEFC0D8D39}" srcOrd="0" destOrd="0" presId="urn:microsoft.com/office/officeart/2008/layout/HorizontalMultiLevelHierarchy"/>
    <dgm:cxn modelId="{0764F0C4-FAF4-4CA5-ACA9-C8376AD82235}" srcId="{E3FDEDD0-52EE-4036-B3F0-EDCE35CA5976}" destId="{43881181-5E9B-465F-BE76-E61E0D95863A}" srcOrd="3" destOrd="0" parTransId="{DECFAB04-BE01-4C42-B079-2F4FE5E976A1}" sibTransId="{ACA3840B-2296-499E-B0CD-6CCE05796623}"/>
    <dgm:cxn modelId="{4836A92B-E834-463F-8D94-B5D649AF339A}" type="presOf" srcId="{1CA6ACE9-D5EC-4598-A222-B926235EC695}" destId="{608995E5-483D-47A1-A629-EA2320444E71}" srcOrd="0" destOrd="0" presId="urn:microsoft.com/office/officeart/2008/layout/HorizontalMultiLevelHierarchy"/>
    <dgm:cxn modelId="{CBCB0725-AE79-4FA7-B136-785EDCB0F967}" srcId="{F483F430-E389-4A5C-AFE8-F467794F109B}" destId="{E3FDEDD0-52EE-4036-B3F0-EDCE35CA5976}" srcOrd="0" destOrd="0" parTransId="{516FC310-0C2B-4564-B02E-29AD2BA9E902}" sibTransId="{833694D5-4FA6-4FFC-9FD2-0CD5B5F7874B}"/>
    <dgm:cxn modelId="{6E38436C-8EAC-4CC5-A6AA-28820DDF9A09}" type="presOf" srcId="{F483F430-E389-4A5C-AFE8-F467794F109B}" destId="{E43817DB-DBD6-4028-9F21-23C3AE4834C6}" srcOrd="0" destOrd="0" presId="urn:microsoft.com/office/officeart/2008/layout/HorizontalMultiLevelHierarchy"/>
    <dgm:cxn modelId="{3A5F221E-7D8F-4D96-89E9-5AEF47F826D4}" type="presOf" srcId="{DECFAB04-BE01-4C42-B079-2F4FE5E976A1}" destId="{51C72674-8093-41C8-BE20-302CDE49C05A}" srcOrd="0" destOrd="0" presId="urn:microsoft.com/office/officeart/2008/layout/HorizontalMultiLevelHierarchy"/>
    <dgm:cxn modelId="{33DE3793-1154-4638-9BE3-F34C0422D32A}" type="presOf" srcId="{DF9B5F2F-D1A0-467E-A4FF-EBA17413C576}" destId="{CE5D99C4-B722-4C46-8158-6C7CF3A890E2}" srcOrd="0" destOrd="0" presId="urn:microsoft.com/office/officeart/2008/layout/HorizontalMultiLevelHierarchy"/>
    <dgm:cxn modelId="{D39BABD2-5495-4D76-9E06-C75B8D5CB02F}" srcId="{E3FDEDD0-52EE-4036-B3F0-EDCE35CA5976}" destId="{B13A86E3-755C-4793-BBCE-CEEA2D1774A6}" srcOrd="2" destOrd="0" parTransId="{9F8FA366-6AFE-419F-A613-8B59375C9C49}" sibTransId="{629C3423-7CD5-413B-820D-1E45F4A11202}"/>
    <dgm:cxn modelId="{1B4162E9-D2B0-42BF-AC8B-C5439E30E25F}" type="presOf" srcId="{357BEE44-86BB-4425-8867-A971113E87D7}" destId="{A247FBCB-3668-4AD7-9F4D-F2C4B891BDEE}" srcOrd="1" destOrd="0" presId="urn:microsoft.com/office/officeart/2008/layout/HorizontalMultiLevelHierarchy"/>
    <dgm:cxn modelId="{C4BB0900-2EF2-49DB-A53A-5BE45E1A5887}" type="presOf" srcId="{9F8FA366-6AFE-419F-A613-8B59375C9C49}" destId="{A4D537B1-D66A-4581-A56F-218E27856205}" srcOrd="1" destOrd="0" presId="urn:microsoft.com/office/officeart/2008/layout/HorizontalMultiLevelHierarchy"/>
    <dgm:cxn modelId="{560839AA-EAD9-4581-8E12-CE8FC2C00575}" srcId="{E3FDEDD0-52EE-4036-B3F0-EDCE35CA5976}" destId="{1CA6ACE9-D5EC-4598-A222-B926235EC695}" srcOrd="0" destOrd="0" parTransId="{F7BF22A4-3BA2-492D-8C93-6328AA2B1303}" sibTransId="{35198500-8613-4A93-B0C4-87933DCDDB1E}"/>
    <dgm:cxn modelId="{4E86D8EB-7F07-4E1A-85EE-11D898D4651B}" type="presOf" srcId="{43881181-5E9B-465F-BE76-E61E0D95863A}" destId="{45BB9E55-28D7-4360-95BB-76ECB379488A}" srcOrd="0" destOrd="0" presId="urn:microsoft.com/office/officeart/2008/layout/HorizontalMultiLevelHierarchy"/>
    <dgm:cxn modelId="{5A9E0822-7475-484D-A11E-1DDFE4F8D403}" type="presOf" srcId="{1620834B-DBBE-4F24-90EC-7DBDE4076684}" destId="{CE5232BB-01F4-4761-BB4A-F69522626268}" srcOrd="0" destOrd="0" presId="urn:microsoft.com/office/officeart/2008/layout/HorizontalMultiLevelHierarchy"/>
    <dgm:cxn modelId="{1A527852-C328-41D6-93FB-55BB37DFFDFF}" type="presOf" srcId="{007065F9-41D7-407D-AB7E-E86719FFF66F}" destId="{E29FDECD-25DE-407A-A4EB-7B4F888D6E48}" srcOrd="0" destOrd="0" presId="urn:microsoft.com/office/officeart/2008/layout/HorizontalMultiLevelHierarchy"/>
    <dgm:cxn modelId="{73D37EAB-C1FE-4699-944E-36A9268DE295}" type="presOf" srcId="{E3FDEDD0-52EE-4036-B3F0-EDCE35CA5976}" destId="{337EFC91-3536-4560-AA4E-0550A25BE832}" srcOrd="0" destOrd="0" presId="urn:microsoft.com/office/officeart/2008/layout/HorizontalMultiLevelHierarchy"/>
    <dgm:cxn modelId="{434479C4-0C13-4BCB-8B5F-06092ABC6BA1}" type="presOf" srcId="{F7BF22A4-3BA2-492D-8C93-6328AA2B1303}" destId="{DA2F6C13-3A80-47F9-B722-AC8B0E882DC8}" srcOrd="0" destOrd="0" presId="urn:microsoft.com/office/officeart/2008/layout/HorizontalMultiLevelHierarchy"/>
    <dgm:cxn modelId="{C99C1C89-486C-4088-A625-A4D618817FC5}" type="presOf" srcId="{DECFAB04-BE01-4C42-B079-2F4FE5E976A1}" destId="{2D39B191-A209-4560-8A97-8C358C7C4E7E}" srcOrd="1" destOrd="0" presId="urn:microsoft.com/office/officeart/2008/layout/HorizontalMultiLevelHierarchy"/>
    <dgm:cxn modelId="{FAA222D7-8E3F-4155-AA3B-7E84AF1B7250}" type="presOf" srcId="{F7BF22A4-3BA2-492D-8C93-6328AA2B1303}" destId="{5FBB25A2-9B57-44EB-8872-29EC90EAE204}" srcOrd="1" destOrd="0" presId="urn:microsoft.com/office/officeart/2008/layout/HorizontalMultiLevelHierarchy"/>
    <dgm:cxn modelId="{F843D20C-235A-4CBE-A6F7-CE453514B51C}" srcId="{E3FDEDD0-52EE-4036-B3F0-EDCE35CA5976}" destId="{1620834B-DBBE-4F24-90EC-7DBDE4076684}" srcOrd="4" destOrd="0" parTransId="{DF9B5F2F-D1A0-467E-A4FF-EBA17413C576}" sibTransId="{1340E1E7-644F-4ED0-8FA5-A0B321B01816}"/>
    <dgm:cxn modelId="{1BAD63B0-BC67-4458-B175-B0789E2B3EDA}" type="presOf" srcId="{B13A86E3-755C-4793-BBCE-CEEA2D1774A6}" destId="{7786E386-9F00-49D8-808E-D1D71FB1D932}" srcOrd="0" destOrd="0" presId="urn:microsoft.com/office/officeart/2008/layout/HorizontalMultiLevelHierarchy"/>
    <dgm:cxn modelId="{59129BF7-F26A-4BD9-AB52-3479F96423AD}" type="presOf" srcId="{DF9B5F2F-D1A0-467E-A4FF-EBA17413C576}" destId="{B6D337A5-9008-4B47-BC2F-7CBF97199448}" srcOrd="1" destOrd="0" presId="urn:microsoft.com/office/officeart/2008/layout/HorizontalMultiLevelHierarchy"/>
    <dgm:cxn modelId="{A635F197-7707-4722-B743-431928C06AB9}" srcId="{E3FDEDD0-52EE-4036-B3F0-EDCE35CA5976}" destId="{007065F9-41D7-407D-AB7E-E86719FFF66F}" srcOrd="1" destOrd="0" parTransId="{357BEE44-86BB-4425-8867-A971113E87D7}" sibTransId="{2222DBCA-51E7-46DB-9F9E-F8F7A5EE082E}"/>
    <dgm:cxn modelId="{A3E7DC37-562C-4B49-96B7-F6376997E675}" type="presOf" srcId="{357BEE44-86BB-4425-8867-A971113E87D7}" destId="{AD2D7DEB-318B-4FA6-9E8F-D3184B5BCA6F}" srcOrd="0" destOrd="0" presId="urn:microsoft.com/office/officeart/2008/layout/HorizontalMultiLevelHierarchy"/>
    <dgm:cxn modelId="{F74A474E-832C-4CD5-A4EE-9E8E81D89778}" type="presParOf" srcId="{E43817DB-DBD6-4028-9F21-23C3AE4834C6}" destId="{6B70984A-3473-4686-BF0D-A770DC114C22}" srcOrd="0" destOrd="0" presId="urn:microsoft.com/office/officeart/2008/layout/HorizontalMultiLevelHierarchy"/>
    <dgm:cxn modelId="{3109E1B2-8E75-4322-ABE1-779C15E9D1CC}" type="presParOf" srcId="{6B70984A-3473-4686-BF0D-A770DC114C22}" destId="{337EFC91-3536-4560-AA4E-0550A25BE832}" srcOrd="0" destOrd="0" presId="urn:microsoft.com/office/officeart/2008/layout/HorizontalMultiLevelHierarchy"/>
    <dgm:cxn modelId="{99EA1A05-6A98-402C-9DDD-DBEEDA476AE0}" type="presParOf" srcId="{6B70984A-3473-4686-BF0D-A770DC114C22}" destId="{9012D477-8ABB-42C3-A2C6-70D5D5F61D20}" srcOrd="1" destOrd="0" presId="urn:microsoft.com/office/officeart/2008/layout/HorizontalMultiLevelHierarchy"/>
    <dgm:cxn modelId="{837799A9-F211-4ED5-97A9-32778F64ABFB}" type="presParOf" srcId="{9012D477-8ABB-42C3-A2C6-70D5D5F61D20}" destId="{DA2F6C13-3A80-47F9-B722-AC8B0E882DC8}" srcOrd="0" destOrd="0" presId="urn:microsoft.com/office/officeart/2008/layout/HorizontalMultiLevelHierarchy"/>
    <dgm:cxn modelId="{EC1DBB85-7B28-410C-BF65-3FE5BD155791}" type="presParOf" srcId="{DA2F6C13-3A80-47F9-B722-AC8B0E882DC8}" destId="{5FBB25A2-9B57-44EB-8872-29EC90EAE204}" srcOrd="0" destOrd="0" presId="urn:microsoft.com/office/officeart/2008/layout/HorizontalMultiLevelHierarchy"/>
    <dgm:cxn modelId="{7362EEF7-F8B6-4EC2-BED5-39ECAD192A23}" type="presParOf" srcId="{9012D477-8ABB-42C3-A2C6-70D5D5F61D20}" destId="{9B91835C-D250-4AB9-8379-9B49F3679C6F}" srcOrd="1" destOrd="0" presId="urn:microsoft.com/office/officeart/2008/layout/HorizontalMultiLevelHierarchy"/>
    <dgm:cxn modelId="{9A986B6D-08CD-45B3-883E-DEA0AF434019}" type="presParOf" srcId="{9B91835C-D250-4AB9-8379-9B49F3679C6F}" destId="{608995E5-483D-47A1-A629-EA2320444E71}" srcOrd="0" destOrd="0" presId="urn:microsoft.com/office/officeart/2008/layout/HorizontalMultiLevelHierarchy"/>
    <dgm:cxn modelId="{D9A7929F-9E6A-4987-BAC6-CC9ACFECF21B}" type="presParOf" srcId="{9B91835C-D250-4AB9-8379-9B49F3679C6F}" destId="{AFBFBAFB-FB14-48F1-80F6-0D9C13A253AB}" srcOrd="1" destOrd="0" presId="urn:microsoft.com/office/officeart/2008/layout/HorizontalMultiLevelHierarchy"/>
    <dgm:cxn modelId="{B6D44056-D444-4CB3-A6D8-9BEDDB7A92CB}" type="presParOf" srcId="{9012D477-8ABB-42C3-A2C6-70D5D5F61D20}" destId="{AD2D7DEB-318B-4FA6-9E8F-D3184B5BCA6F}" srcOrd="2" destOrd="0" presId="urn:microsoft.com/office/officeart/2008/layout/HorizontalMultiLevelHierarchy"/>
    <dgm:cxn modelId="{8797699F-C9CF-468D-941E-E15DE316E8BB}" type="presParOf" srcId="{AD2D7DEB-318B-4FA6-9E8F-D3184B5BCA6F}" destId="{A247FBCB-3668-4AD7-9F4D-F2C4B891BDEE}" srcOrd="0" destOrd="0" presId="urn:microsoft.com/office/officeart/2008/layout/HorizontalMultiLevelHierarchy"/>
    <dgm:cxn modelId="{DC24FD76-D9D5-49DA-972D-763A68256228}" type="presParOf" srcId="{9012D477-8ABB-42C3-A2C6-70D5D5F61D20}" destId="{4C1DD018-D552-40ED-B59F-F51BA9274011}" srcOrd="3" destOrd="0" presId="urn:microsoft.com/office/officeart/2008/layout/HorizontalMultiLevelHierarchy"/>
    <dgm:cxn modelId="{2F2D2C3C-372D-4236-81BF-3A8F8423052F}" type="presParOf" srcId="{4C1DD018-D552-40ED-B59F-F51BA9274011}" destId="{E29FDECD-25DE-407A-A4EB-7B4F888D6E48}" srcOrd="0" destOrd="0" presId="urn:microsoft.com/office/officeart/2008/layout/HorizontalMultiLevelHierarchy"/>
    <dgm:cxn modelId="{C3172D64-9AE0-4CA9-BFFF-D05786236014}" type="presParOf" srcId="{4C1DD018-D552-40ED-B59F-F51BA9274011}" destId="{E4AC6E73-28AA-45B6-AF1C-C07ACA12675D}" srcOrd="1" destOrd="0" presId="urn:microsoft.com/office/officeart/2008/layout/HorizontalMultiLevelHierarchy"/>
    <dgm:cxn modelId="{2040F811-2226-4075-919B-2741BC1685D5}" type="presParOf" srcId="{9012D477-8ABB-42C3-A2C6-70D5D5F61D20}" destId="{6E66FEC9-B70B-4693-922F-D6BEFC0D8D39}" srcOrd="4" destOrd="0" presId="urn:microsoft.com/office/officeart/2008/layout/HorizontalMultiLevelHierarchy"/>
    <dgm:cxn modelId="{2975FB67-C502-4740-A1CC-4DF7DDCAE898}" type="presParOf" srcId="{6E66FEC9-B70B-4693-922F-D6BEFC0D8D39}" destId="{A4D537B1-D66A-4581-A56F-218E27856205}" srcOrd="0" destOrd="0" presId="urn:microsoft.com/office/officeart/2008/layout/HorizontalMultiLevelHierarchy"/>
    <dgm:cxn modelId="{C33B7EA9-65FF-47C5-A287-D3BACF33B12B}" type="presParOf" srcId="{9012D477-8ABB-42C3-A2C6-70D5D5F61D20}" destId="{E23EC049-113B-413A-86E3-FBDBED241E79}" srcOrd="5" destOrd="0" presId="urn:microsoft.com/office/officeart/2008/layout/HorizontalMultiLevelHierarchy"/>
    <dgm:cxn modelId="{F9336E01-84B9-4399-BC9B-7B789EDE543B}" type="presParOf" srcId="{E23EC049-113B-413A-86E3-FBDBED241E79}" destId="{7786E386-9F00-49D8-808E-D1D71FB1D932}" srcOrd="0" destOrd="0" presId="urn:microsoft.com/office/officeart/2008/layout/HorizontalMultiLevelHierarchy"/>
    <dgm:cxn modelId="{7D6DF05D-C657-43E4-8AD9-5D06D7640547}" type="presParOf" srcId="{E23EC049-113B-413A-86E3-FBDBED241E79}" destId="{52A2C580-9F60-4C16-B6BD-5A10DAC359A9}" srcOrd="1" destOrd="0" presId="urn:microsoft.com/office/officeart/2008/layout/HorizontalMultiLevelHierarchy"/>
    <dgm:cxn modelId="{EA4001BA-7881-48AE-89BF-38E498FFF28C}" type="presParOf" srcId="{9012D477-8ABB-42C3-A2C6-70D5D5F61D20}" destId="{51C72674-8093-41C8-BE20-302CDE49C05A}" srcOrd="6" destOrd="0" presId="urn:microsoft.com/office/officeart/2008/layout/HorizontalMultiLevelHierarchy"/>
    <dgm:cxn modelId="{DF268795-F2AF-448B-8F69-F8DB4487AF08}" type="presParOf" srcId="{51C72674-8093-41C8-BE20-302CDE49C05A}" destId="{2D39B191-A209-4560-8A97-8C358C7C4E7E}" srcOrd="0" destOrd="0" presId="urn:microsoft.com/office/officeart/2008/layout/HorizontalMultiLevelHierarchy"/>
    <dgm:cxn modelId="{FC104408-8A7B-43CE-98C8-9C2998A9A59E}" type="presParOf" srcId="{9012D477-8ABB-42C3-A2C6-70D5D5F61D20}" destId="{C126518D-46FD-4702-8143-D9CAE096C4EB}" srcOrd="7" destOrd="0" presId="urn:microsoft.com/office/officeart/2008/layout/HorizontalMultiLevelHierarchy"/>
    <dgm:cxn modelId="{ABB851F6-E031-400E-9BBF-D6B0CDAF51FF}" type="presParOf" srcId="{C126518D-46FD-4702-8143-D9CAE096C4EB}" destId="{45BB9E55-28D7-4360-95BB-76ECB379488A}" srcOrd="0" destOrd="0" presId="urn:microsoft.com/office/officeart/2008/layout/HorizontalMultiLevelHierarchy"/>
    <dgm:cxn modelId="{3D6BBB63-11C7-4EF8-8C62-37E498C8C281}" type="presParOf" srcId="{C126518D-46FD-4702-8143-D9CAE096C4EB}" destId="{1D34C67C-E6A2-486E-B53F-AB05F6D91253}" srcOrd="1" destOrd="0" presId="urn:microsoft.com/office/officeart/2008/layout/HorizontalMultiLevelHierarchy"/>
    <dgm:cxn modelId="{9D84B6E0-7C47-4878-A335-1BE55F0A161F}" type="presParOf" srcId="{9012D477-8ABB-42C3-A2C6-70D5D5F61D20}" destId="{CE5D99C4-B722-4C46-8158-6C7CF3A890E2}" srcOrd="8" destOrd="0" presId="urn:microsoft.com/office/officeart/2008/layout/HorizontalMultiLevelHierarchy"/>
    <dgm:cxn modelId="{616FFA9B-859A-4CA5-9FD1-80249A2EA5DE}" type="presParOf" srcId="{CE5D99C4-B722-4C46-8158-6C7CF3A890E2}" destId="{B6D337A5-9008-4B47-BC2F-7CBF97199448}" srcOrd="0" destOrd="0" presId="urn:microsoft.com/office/officeart/2008/layout/HorizontalMultiLevelHierarchy"/>
    <dgm:cxn modelId="{1F83FA97-004A-44E2-BDC9-269741276356}" type="presParOf" srcId="{9012D477-8ABB-42C3-A2C6-70D5D5F61D20}" destId="{EF91767B-CEB1-4A5D-9D7E-0326FC8F50B9}" srcOrd="9" destOrd="0" presId="urn:microsoft.com/office/officeart/2008/layout/HorizontalMultiLevelHierarchy"/>
    <dgm:cxn modelId="{4F95D76D-8870-44B1-9B8F-E3B72EF7793B}" type="presParOf" srcId="{EF91767B-CEB1-4A5D-9D7E-0326FC8F50B9}" destId="{CE5232BB-01F4-4761-BB4A-F69522626268}" srcOrd="0" destOrd="0" presId="urn:microsoft.com/office/officeart/2008/layout/HorizontalMultiLevelHierarchy"/>
    <dgm:cxn modelId="{E7DA3E15-04F9-48FF-AA4A-EDE2F75424BE}" type="presParOf" srcId="{EF91767B-CEB1-4A5D-9D7E-0326FC8F50B9}" destId="{4F7FF4F5-7FC0-4410-9FD7-F06309E7D6C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DAA14-E950-4A93-9D5C-C551DEC3844A}">
      <dsp:nvSpPr>
        <dsp:cNvPr id="0" name=""/>
        <dsp:cNvSpPr/>
      </dsp:nvSpPr>
      <dsp:spPr>
        <a:xfrm>
          <a:off x="0" y="394858"/>
          <a:ext cx="9144000" cy="15939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458216" rIns="70967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chemeClr val="tx1"/>
              </a:solidFill>
            </a:rPr>
            <a:t>ЛИЧНОСТЫЕ РЕЗУЛЬТАТЫ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chemeClr val="tx1"/>
              </a:solidFill>
            </a:rPr>
            <a:t>МЕТАПРЕДМЕТНЫЕ РЕЗУЛЬТАТЫ</a:t>
          </a:r>
          <a:endParaRPr lang="ru-RU" sz="2200" b="1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chemeClr val="tx1"/>
              </a:solidFill>
            </a:rPr>
            <a:t>ПРЕДМЕТНЫЕ РЕЗУЛЬТАТЫ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0" y="394858"/>
        <a:ext cx="9144000" cy="1593900"/>
      </dsp:txXfrm>
    </dsp:sp>
    <dsp:sp modelId="{9229FA97-60D0-41E0-8665-C0AF46346577}">
      <dsp:nvSpPr>
        <dsp:cNvPr id="0" name=""/>
        <dsp:cNvSpPr/>
      </dsp:nvSpPr>
      <dsp:spPr>
        <a:xfrm>
          <a:off x="457200" y="70138"/>
          <a:ext cx="640080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ФГОС</a:t>
          </a:r>
          <a:endParaRPr lang="ru-RU" sz="4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488903" y="101841"/>
        <a:ext cx="6337394" cy="586034"/>
      </dsp:txXfrm>
    </dsp:sp>
    <dsp:sp modelId="{E9BDA5CA-E99D-430A-9479-8C7CD21DF6D2}">
      <dsp:nvSpPr>
        <dsp:cNvPr id="0" name=""/>
        <dsp:cNvSpPr/>
      </dsp:nvSpPr>
      <dsp:spPr>
        <a:xfrm>
          <a:off x="0" y="2432278"/>
          <a:ext cx="9144000" cy="1801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458216" rIns="70967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/>
            <a:t>Главный результат образования – это не отдельные ЗУН, а способность и готовность человека к эффективной и продуктивной деятельности в различных социально-значимых ситуациях</a:t>
          </a:r>
          <a:endParaRPr lang="ru-RU" sz="2200" b="1" kern="1200" dirty="0"/>
        </a:p>
      </dsp:txBody>
      <dsp:txXfrm>
        <a:off x="0" y="2432278"/>
        <a:ext cx="9144000" cy="1801800"/>
      </dsp:txXfrm>
    </dsp:sp>
    <dsp:sp modelId="{DD31A932-4E5B-48FD-A146-671F0DFEE5F8}">
      <dsp:nvSpPr>
        <dsp:cNvPr id="0" name=""/>
        <dsp:cNvSpPr/>
      </dsp:nvSpPr>
      <dsp:spPr>
        <a:xfrm>
          <a:off x="457200" y="2107558"/>
          <a:ext cx="640080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СИСТЕМНО-ДЕЯТЕЛЬНОСТНЫЙ ПОДХОД</a:t>
          </a:r>
          <a:endParaRPr lang="ru-RU" sz="22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488903" y="2139261"/>
        <a:ext cx="6337394" cy="586034"/>
      </dsp:txXfrm>
    </dsp:sp>
    <dsp:sp modelId="{583E788D-6D59-47A1-9843-56A3618E88F8}">
      <dsp:nvSpPr>
        <dsp:cNvPr id="0" name=""/>
        <dsp:cNvSpPr/>
      </dsp:nvSpPr>
      <dsp:spPr>
        <a:xfrm>
          <a:off x="0" y="4677598"/>
          <a:ext cx="9144000" cy="1940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9676" tIns="458216" rIns="709676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/>
            <a:t>Личностные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/>
            <a:t>Регулятивные</a:t>
          </a:r>
          <a:endParaRPr lang="ru-RU" sz="2200" b="1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/>
            <a:t>Познавательные</a:t>
          </a:r>
          <a:endParaRPr lang="ru-RU" sz="2200" b="1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/>
            <a:t>Коммуникативные</a:t>
          </a:r>
          <a:endParaRPr lang="ru-RU" sz="2200" b="1" kern="1200" dirty="0"/>
        </a:p>
      </dsp:txBody>
      <dsp:txXfrm>
        <a:off x="0" y="4677598"/>
        <a:ext cx="9144000" cy="1940400"/>
      </dsp:txXfrm>
    </dsp:sp>
    <dsp:sp modelId="{95A55276-93D6-4799-998C-2AAF5737D7CB}">
      <dsp:nvSpPr>
        <dsp:cNvPr id="0" name=""/>
        <dsp:cNvSpPr/>
      </dsp:nvSpPr>
      <dsp:spPr>
        <a:xfrm>
          <a:off x="457200" y="4352878"/>
          <a:ext cx="6400800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ФОРМИРОВАНИЕ УУД</a:t>
          </a:r>
          <a:endParaRPr lang="ru-RU" sz="4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488903" y="4384581"/>
        <a:ext cx="633739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D99C4-B722-4C46-8158-6C7CF3A890E2}">
      <dsp:nvSpPr>
        <dsp:cNvPr id="0" name=""/>
        <dsp:cNvSpPr/>
      </dsp:nvSpPr>
      <dsp:spPr>
        <a:xfrm>
          <a:off x="2955243" y="3304902"/>
          <a:ext cx="722474" cy="2753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1237" y="0"/>
              </a:lnTo>
              <a:lnTo>
                <a:pt x="361237" y="2753332"/>
              </a:lnTo>
              <a:lnTo>
                <a:pt x="722474" y="275333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245316" y="4610405"/>
        <a:ext cx="142327" cy="142327"/>
      </dsp:txXfrm>
    </dsp:sp>
    <dsp:sp modelId="{51C72674-8093-41C8-BE20-302CDE49C05A}">
      <dsp:nvSpPr>
        <dsp:cNvPr id="0" name=""/>
        <dsp:cNvSpPr/>
      </dsp:nvSpPr>
      <dsp:spPr>
        <a:xfrm>
          <a:off x="2955243" y="3304902"/>
          <a:ext cx="722474" cy="1376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1237" y="0"/>
              </a:lnTo>
              <a:lnTo>
                <a:pt x="361237" y="1376666"/>
              </a:lnTo>
              <a:lnTo>
                <a:pt x="722474" y="137666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77612" y="3954367"/>
        <a:ext cx="77736" cy="77736"/>
      </dsp:txXfrm>
    </dsp:sp>
    <dsp:sp modelId="{6E66FEC9-B70B-4693-922F-D6BEFC0D8D39}">
      <dsp:nvSpPr>
        <dsp:cNvPr id="0" name=""/>
        <dsp:cNvSpPr/>
      </dsp:nvSpPr>
      <dsp:spPr>
        <a:xfrm>
          <a:off x="2955243" y="3259182"/>
          <a:ext cx="7224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22474" y="4572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98418" y="3286840"/>
        <a:ext cx="36123" cy="36123"/>
      </dsp:txXfrm>
    </dsp:sp>
    <dsp:sp modelId="{AD2D7DEB-318B-4FA6-9E8F-D3184B5BCA6F}">
      <dsp:nvSpPr>
        <dsp:cNvPr id="0" name=""/>
        <dsp:cNvSpPr/>
      </dsp:nvSpPr>
      <dsp:spPr>
        <a:xfrm>
          <a:off x="2955243" y="1928236"/>
          <a:ext cx="722474" cy="1376666"/>
        </a:xfrm>
        <a:custGeom>
          <a:avLst/>
          <a:gdLst/>
          <a:ahLst/>
          <a:cxnLst/>
          <a:rect l="0" t="0" r="0" b="0"/>
          <a:pathLst>
            <a:path>
              <a:moveTo>
                <a:pt x="0" y="1376666"/>
              </a:moveTo>
              <a:lnTo>
                <a:pt x="361237" y="1376666"/>
              </a:lnTo>
              <a:lnTo>
                <a:pt x="361237" y="0"/>
              </a:lnTo>
              <a:lnTo>
                <a:pt x="722474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277612" y="2577701"/>
        <a:ext cx="77736" cy="77736"/>
      </dsp:txXfrm>
    </dsp:sp>
    <dsp:sp modelId="{DA2F6C13-3A80-47F9-B722-AC8B0E882DC8}">
      <dsp:nvSpPr>
        <dsp:cNvPr id="0" name=""/>
        <dsp:cNvSpPr/>
      </dsp:nvSpPr>
      <dsp:spPr>
        <a:xfrm>
          <a:off x="2955243" y="551570"/>
          <a:ext cx="722474" cy="2753332"/>
        </a:xfrm>
        <a:custGeom>
          <a:avLst/>
          <a:gdLst/>
          <a:ahLst/>
          <a:cxnLst/>
          <a:rect l="0" t="0" r="0" b="0"/>
          <a:pathLst>
            <a:path>
              <a:moveTo>
                <a:pt x="0" y="2753332"/>
              </a:moveTo>
              <a:lnTo>
                <a:pt x="361237" y="2753332"/>
              </a:lnTo>
              <a:lnTo>
                <a:pt x="361237" y="0"/>
              </a:lnTo>
              <a:lnTo>
                <a:pt x="722474" y="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3245316" y="1857072"/>
        <a:ext cx="142327" cy="142327"/>
      </dsp:txXfrm>
    </dsp:sp>
    <dsp:sp modelId="{337EFC91-3536-4560-AA4E-0550A25BE832}">
      <dsp:nvSpPr>
        <dsp:cNvPr id="0" name=""/>
        <dsp:cNvSpPr/>
      </dsp:nvSpPr>
      <dsp:spPr>
        <a:xfrm rot="16200000">
          <a:off x="-493667" y="2754236"/>
          <a:ext cx="5796489" cy="1101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alibri" pitchFamily="34" charset="0"/>
              <a:ea typeface="+mn-ea"/>
              <a:cs typeface="+mn-cs"/>
            </a:rPr>
            <a:t>ИННОВАЦИОННЫЕ ОЦЕНОЧНЫЕ СРЕДСТВА</a:t>
          </a:r>
          <a:endParaRPr lang="ru-RU" sz="37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rgbClr val="00B050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-493667" y="2754236"/>
        <a:ext cx="5796489" cy="1101332"/>
      </dsp:txXfrm>
    </dsp:sp>
    <dsp:sp modelId="{608995E5-483D-47A1-A629-EA2320444E71}">
      <dsp:nvSpPr>
        <dsp:cNvPr id="0" name=""/>
        <dsp:cNvSpPr/>
      </dsp:nvSpPr>
      <dsp:spPr>
        <a:xfrm>
          <a:off x="3677717" y="903"/>
          <a:ext cx="3612372" cy="1101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onstantia"/>
            </a:rPr>
            <a:t>ПОРТФОЛИО</a:t>
          </a:r>
          <a:endParaRPr lang="ru-RU" sz="2400" b="1" kern="1200" dirty="0"/>
        </a:p>
      </dsp:txBody>
      <dsp:txXfrm>
        <a:off x="3677717" y="903"/>
        <a:ext cx="3612372" cy="1101332"/>
      </dsp:txXfrm>
    </dsp:sp>
    <dsp:sp modelId="{E29FDECD-25DE-407A-A4EB-7B4F888D6E48}">
      <dsp:nvSpPr>
        <dsp:cNvPr id="0" name=""/>
        <dsp:cNvSpPr/>
      </dsp:nvSpPr>
      <dsp:spPr>
        <a:xfrm>
          <a:off x="3677717" y="1377569"/>
          <a:ext cx="3612372" cy="1101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onstantia"/>
            </a:rPr>
            <a:t>КЕЙСЫ</a:t>
          </a:r>
          <a:endParaRPr lang="ru-RU" sz="2400" b="1" kern="1200" dirty="0">
            <a:latin typeface="Constantia"/>
          </a:endParaRPr>
        </a:p>
      </dsp:txBody>
      <dsp:txXfrm>
        <a:off x="3677717" y="1377569"/>
        <a:ext cx="3612372" cy="1101332"/>
      </dsp:txXfrm>
    </dsp:sp>
    <dsp:sp modelId="{7786E386-9F00-49D8-808E-D1D71FB1D932}">
      <dsp:nvSpPr>
        <dsp:cNvPr id="0" name=""/>
        <dsp:cNvSpPr/>
      </dsp:nvSpPr>
      <dsp:spPr>
        <a:xfrm>
          <a:off x="3677717" y="2754236"/>
          <a:ext cx="3612372" cy="1101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onstantia"/>
            </a:rPr>
            <a:t>КОМПЕТЕНТНОСТНО-ОРИЕНТИРОВАННЫЕ ТЕСТЫ</a:t>
          </a:r>
          <a:endParaRPr lang="ru-RU" sz="2400" b="1" kern="1200" dirty="0">
            <a:latin typeface="Constantia"/>
          </a:endParaRPr>
        </a:p>
      </dsp:txBody>
      <dsp:txXfrm>
        <a:off x="3677717" y="2754236"/>
        <a:ext cx="3612372" cy="1101332"/>
      </dsp:txXfrm>
    </dsp:sp>
    <dsp:sp modelId="{45BB9E55-28D7-4360-95BB-76ECB379488A}">
      <dsp:nvSpPr>
        <dsp:cNvPr id="0" name=""/>
        <dsp:cNvSpPr/>
      </dsp:nvSpPr>
      <dsp:spPr>
        <a:xfrm>
          <a:off x="3677717" y="4130902"/>
          <a:ext cx="3612372" cy="1101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  <a:latin typeface="Constantia"/>
            </a:rPr>
            <a:t>КОНТЕКСТНЫЕ ЗАДАЧИ</a:t>
          </a:r>
          <a:endParaRPr lang="ru-RU" sz="2400" b="1" kern="1200" dirty="0">
            <a:solidFill>
              <a:srgbClr val="FF0000"/>
            </a:solidFill>
            <a:latin typeface="Constantia"/>
          </a:endParaRPr>
        </a:p>
      </dsp:txBody>
      <dsp:txXfrm>
        <a:off x="3677717" y="4130902"/>
        <a:ext cx="3612372" cy="1101332"/>
      </dsp:txXfrm>
    </dsp:sp>
    <dsp:sp modelId="{CE5232BB-01F4-4761-BB4A-F69522626268}">
      <dsp:nvSpPr>
        <dsp:cNvPr id="0" name=""/>
        <dsp:cNvSpPr/>
      </dsp:nvSpPr>
      <dsp:spPr>
        <a:xfrm>
          <a:off x="3677717" y="5507568"/>
          <a:ext cx="3612372" cy="1101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Constantia"/>
            </a:rPr>
            <a:t>СИТУАЦИОННЫЕ ЗАДАНИЯ</a:t>
          </a:r>
          <a:endParaRPr lang="ru-RU" sz="2400" b="1" kern="1200" dirty="0"/>
        </a:p>
      </dsp:txBody>
      <dsp:txXfrm>
        <a:off x="3677717" y="5507568"/>
        <a:ext cx="3612372" cy="1101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5517F7-184C-420F-ACAF-29C8DAC6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1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436A-AF6B-4C12-BE55-2513D0A35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2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C1DB5-4AE7-4BBE-A629-928D3E189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7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9D66A-BF4E-4399-B9E3-1651E968A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9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24040-FDA5-4808-9099-EBD9B1337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3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B631B-D863-44CA-BF08-7985B560D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6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7AB89-736F-4E06-9472-A8F3BDBEC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8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E5360-DFCE-484A-83D2-1B7BA2E7F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1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8ACDF-AFC5-4FCC-AFF6-E65689480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25FE-F668-48CA-9F35-E40F31B80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84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383E2-B4E6-432C-9617-DEC398CB6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1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F713200-84D9-4C72-827B-C2827ACE9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62149"/>
            <a:ext cx="7772400" cy="3931920"/>
          </a:xfrm>
        </p:spPr>
        <p:txBody>
          <a:bodyPr/>
          <a:lstStyle/>
          <a:p>
            <a:r>
              <a:rPr lang="ru-RU" sz="5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Контекстные задачи как средство формирования и оценивания УУД</a:t>
            </a:r>
            <a:endParaRPr lang="ru-RU" altLang="ru-RU" sz="5400" b="1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5987143"/>
            <a:ext cx="6400800" cy="779417"/>
          </a:xfrm>
        </p:spPr>
        <p:txBody>
          <a:bodyPr/>
          <a:lstStyle/>
          <a:p>
            <a:pPr lvl="0" algn="r">
              <a:buClr>
                <a:srgbClr val="FFFFFF"/>
              </a:buClr>
            </a:pPr>
            <a:r>
              <a:rPr lang="ru-RU" altLang="ru-RU" sz="2400" dirty="0" err="1">
                <a:solidFill>
                  <a:srgbClr val="000000"/>
                </a:solidFill>
              </a:rPr>
              <a:t>Абрамкина</a:t>
            </a:r>
            <a:r>
              <a:rPr lang="ru-RU" altLang="ru-RU" sz="2400" dirty="0">
                <a:solidFill>
                  <a:srgbClr val="000000"/>
                </a:solidFill>
              </a:rPr>
              <a:t> Л.М., ГБОУ гимназия № </a:t>
            </a:r>
            <a:r>
              <a:rPr lang="ru-RU" altLang="ru-RU" sz="2400" dirty="0" smtClean="0">
                <a:solidFill>
                  <a:srgbClr val="000000"/>
                </a:solidFill>
              </a:rPr>
              <a:t>1522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622630"/>
              </p:ext>
            </p:extLst>
          </p:nvPr>
        </p:nvGraphicFramePr>
        <p:xfrm>
          <a:off x="0" y="169863"/>
          <a:ext cx="9144000" cy="6688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41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037910"/>
              </p:ext>
            </p:extLst>
          </p:nvPr>
        </p:nvGraphicFramePr>
        <p:xfrm>
          <a:off x="0" y="117566"/>
          <a:ext cx="9144000" cy="6609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52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1782"/>
            <a:ext cx="8530046" cy="5264331"/>
          </a:xfrm>
        </p:spPr>
        <p:txBody>
          <a:bodyPr/>
          <a:lstStyle/>
          <a:p>
            <a:pPr marL="469900" lvl="0" indent="-469900">
              <a:buClr>
                <a:srgbClr val="3A5047"/>
              </a:buClr>
              <a:buSzPct val="75000"/>
              <a:buNone/>
            </a:pPr>
            <a:r>
              <a:rPr kumimoji="1" lang="ru-RU" sz="4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kumimoji="1" lang="ru-RU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Контекстными </a:t>
            </a:r>
            <a:r>
              <a:rPr kumimoji="1" lang="ru-RU" sz="4800" dirty="0" smtClean="0">
                <a:solidFill>
                  <a:srgbClr val="000000"/>
                </a:solidFill>
                <a:latin typeface="Garamond" pitchFamily="18" charset="0"/>
              </a:rPr>
              <a:t> </a:t>
            </a:r>
            <a:r>
              <a:rPr kumimoji="1" lang="ru-RU" sz="4800" dirty="0">
                <a:solidFill>
                  <a:srgbClr val="000000"/>
                </a:solidFill>
                <a:latin typeface="Times New Roman" pitchFamily="18" charset="0"/>
              </a:rPr>
              <a:t>называют </a:t>
            </a:r>
            <a:r>
              <a:rPr kumimoji="1" lang="ru-RU" sz="4800" u="sng" dirty="0">
                <a:solidFill>
                  <a:srgbClr val="000000"/>
                </a:solidFill>
                <a:latin typeface="Times New Roman" pitchFamily="18" charset="0"/>
              </a:rPr>
              <a:t>задачи,</a:t>
            </a:r>
            <a:r>
              <a:rPr kumimoji="1" lang="ru-RU" sz="4800" dirty="0">
                <a:solidFill>
                  <a:srgbClr val="000000"/>
                </a:solidFill>
                <a:latin typeface="Times New Roman" pitchFamily="18" charset="0"/>
              </a:rPr>
              <a:t> содержащие информацию (контекст), способствующую пониманию обозначенной проблемы, восприятию ее обучающимся.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54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 разработаны </a:t>
            </a:r>
            <a:b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Абрамкиной</a:t>
            </a:r>
            <a:r>
              <a:rPr lang="ru-RU" sz="2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Л.М., Мещеряковой Л.М., Иванцовой Я.И.</a:t>
            </a:r>
            <a:endParaRPr lang="ru-RU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52" y="1495194"/>
            <a:ext cx="4080851" cy="5231861"/>
          </a:xfrm>
        </p:spPr>
      </p:pic>
      <p:sp>
        <p:nvSpPr>
          <p:cNvPr id="5" name="Прямоугольник 4"/>
          <p:cNvSpPr/>
          <p:nvPr/>
        </p:nvSpPr>
        <p:spPr>
          <a:xfrm>
            <a:off x="4219303" y="1495483"/>
            <a:ext cx="492469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ru-RU" sz="3200" b="1" kern="0" dirty="0">
                <a:solidFill>
                  <a:srgbClr val="000000"/>
                </a:solidFill>
                <a:latin typeface="Arial"/>
                <a:cs typeface="Arial"/>
              </a:rPr>
              <a:t>УМК</a:t>
            </a:r>
            <a:r>
              <a:rPr lang="ru-RU" sz="32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ru-RU" sz="32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>
              <a:spcBef>
                <a:spcPct val="20000"/>
              </a:spcBef>
            </a:pPr>
            <a:r>
              <a:rPr lang="ru-RU" sz="32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kern="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ru-RU" sz="3200" kern="0" dirty="0" err="1" smtClean="0">
                <a:solidFill>
                  <a:srgbClr val="000000"/>
                </a:solidFill>
                <a:latin typeface="Arial"/>
                <a:cs typeface="Arial"/>
              </a:rPr>
              <a:t>Оржековский</a:t>
            </a:r>
            <a:r>
              <a:rPr lang="ru-RU" sz="32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kern="0" dirty="0">
                <a:solidFill>
                  <a:srgbClr val="000000"/>
                </a:solidFill>
                <a:latin typeface="Arial"/>
                <a:cs typeface="Arial"/>
              </a:rPr>
              <a:t>П.А., </a:t>
            </a:r>
            <a:endParaRPr lang="ru-RU" sz="3200" kern="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>
              <a:spcBef>
                <a:spcPct val="20000"/>
              </a:spcBef>
            </a:pPr>
            <a:r>
              <a:rPr lang="ru-RU" sz="3200" kern="0" dirty="0" smtClean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ru-RU" sz="3200" kern="0" dirty="0" err="1" smtClean="0">
                <a:solidFill>
                  <a:srgbClr val="000000"/>
                </a:solidFill>
                <a:latin typeface="Arial"/>
                <a:cs typeface="Arial"/>
              </a:rPr>
              <a:t>Шалашова</a:t>
            </a:r>
            <a:r>
              <a:rPr lang="ru-RU" sz="3200" kern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kern="0" dirty="0">
                <a:solidFill>
                  <a:srgbClr val="000000"/>
                </a:solidFill>
                <a:latin typeface="Arial"/>
                <a:cs typeface="Arial"/>
              </a:rPr>
              <a:t>М.М., </a:t>
            </a:r>
            <a:r>
              <a:rPr lang="ru-RU" sz="3200" kern="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</a:p>
          <a:p>
            <a:pPr lvl="0">
              <a:spcBef>
                <a:spcPct val="20000"/>
              </a:spcBef>
            </a:pPr>
            <a:r>
              <a:rPr lang="ru-RU" sz="3200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kern="0" dirty="0" smtClean="0">
                <a:solidFill>
                  <a:srgbClr val="000000"/>
                </a:solidFill>
                <a:latin typeface="Arial"/>
                <a:cs typeface="Arial"/>
              </a:rPr>
              <a:t>  Мещерякова </a:t>
            </a:r>
            <a:r>
              <a:rPr lang="ru-RU" sz="3200" kern="0" dirty="0">
                <a:solidFill>
                  <a:srgbClr val="000000"/>
                </a:solidFill>
                <a:latin typeface="Arial"/>
                <a:cs typeface="Arial"/>
              </a:rPr>
              <a:t>Л.М.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ru-RU" sz="3200" b="1" kern="0" dirty="0">
                <a:solidFill>
                  <a:srgbClr val="000000"/>
                </a:solidFill>
                <a:latin typeface="Arial"/>
                <a:cs typeface="Arial"/>
              </a:rPr>
              <a:t>8 класс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ru-RU" sz="3200" b="1" kern="0" dirty="0">
                <a:solidFill>
                  <a:srgbClr val="000000"/>
                </a:solidFill>
                <a:latin typeface="Arial"/>
                <a:cs typeface="Arial"/>
              </a:rPr>
              <a:t>Тема</a:t>
            </a:r>
            <a:r>
              <a:rPr lang="ru-RU" sz="3200" kern="0" dirty="0">
                <a:solidFill>
                  <a:srgbClr val="000000"/>
                </a:solidFill>
                <a:latin typeface="Arial"/>
                <a:cs typeface="Arial"/>
              </a:rPr>
              <a:t> «Углекислый газ»</a:t>
            </a:r>
          </a:p>
        </p:txBody>
      </p:sp>
    </p:spTree>
    <p:extLst>
      <p:ext uri="{BB962C8B-B14F-4D97-AF65-F5344CB8AC3E}">
        <p14:creationId xmlns:p14="http://schemas.microsoft.com/office/powerpoint/2010/main" val="397630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" y="0"/>
            <a:ext cx="8725989" cy="6858000"/>
          </a:xfrm>
        </p:spPr>
        <p:txBody>
          <a:bodyPr/>
          <a:lstStyle/>
          <a:p>
            <a:pPr marL="0" indent="54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Главной причиной парникового эффекта на Земле является попадание в атмосферу различных газообразных веществ. К «парниковым» газам относятся метан, диоксид углерода, озон, водяной пар. В течение последних лет наблюдается заметный рост концентрации двуокиси углерода в атмосфере. Это обусловлено активизацией индустриальной деятельности человека. Угольные электростанции, выхлопы автомобилей и другие источники загрязнения выбрасывают в атмосферу большое количество углекислого газа. К естественным источникам углекислого газа относятся вулканические выбросы, перегнивание органических остатков, дыхание живых организмов. Еще одной из причин является вырубка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лесов.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0" indent="540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В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настоящее время предлагаются различные меры по сокращению количества углекислого газа в атмосфере. Звучат предложения об извлечении избытка оксида углерода (</a:t>
            </a:r>
            <a:r>
              <a:rPr lang="en-US" sz="2400" dirty="0">
                <a:latin typeface="Times New Roman"/>
                <a:ea typeface="Calibri"/>
                <a:cs typeface="Times New Roman"/>
              </a:rPr>
              <a:t>IV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) из атмосферы с последующим сжижением и нагнетанием в глубокие слои океана. Растворение углекислого газа в океанских водах приводит к образованию угольной кислоты.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84217"/>
          </a:xfrm>
        </p:spPr>
        <p:txBody>
          <a:bodyPr/>
          <a:lstStyle/>
          <a:p>
            <a:pPr algn="ctr"/>
            <a:r>
              <a:rPr lang="ru-RU" alt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ВОПРОСЫ К ТЕКСТУ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05840"/>
            <a:ext cx="9144000" cy="5852160"/>
          </a:xfrm>
        </p:spPr>
        <p:txBody>
          <a:bodyPr/>
          <a:lstStyle/>
          <a:p>
            <a:pPr lvl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Охарактеризуйте влияние угольной электростанции на парниковый эффект. Ответ аргументируйте, составив уравнение реакции.</a:t>
            </a:r>
            <a:endParaRPr lang="ru-RU" dirty="0">
              <a:solidFill>
                <a:srgbClr val="000000"/>
              </a:solidFill>
              <a:cs typeface="Times New Roman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Почему вырубка лесов приводит к повышению концентрации диоксида углерода? </a:t>
            </a:r>
            <a:endParaRPr lang="ru-RU" dirty="0">
              <a:solidFill>
                <a:srgbClr val="000000"/>
              </a:solidFill>
              <a:cs typeface="Times New Roman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Какая химическая реакция с океанской водой происходит при растворении в ней углекислого газа? Ответ аргументируйте, составив уравнение реакции. </a:t>
            </a:r>
            <a:endParaRPr lang="ru-RU" dirty="0">
              <a:solidFill>
                <a:srgbClr val="000000"/>
              </a:solidFill>
              <a:cs typeface="Times New Roman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Какие пути снижения углекислого газа в атмосфере Вы можете предложить?</a:t>
            </a:r>
            <a:endParaRPr lang="ru-RU" dirty="0">
              <a:solidFill>
                <a:srgbClr val="000000"/>
              </a:solidFill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76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0526"/>
          </a:xfrm>
        </p:spPr>
        <p:txBody>
          <a:bodyPr/>
          <a:lstStyle/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</a:rPr>
              <a:t>КРИТЕРИИ ОЦЕНИВАНИЯ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952187"/>
              </p:ext>
            </p:extLst>
          </p:nvPr>
        </p:nvGraphicFramePr>
        <p:xfrm>
          <a:off x="0" y="940526"/>
          <a:ext cx="9144000" cy="58850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2000"/>
                <a:gridCol w="4572000"/>
              </a:tblGrid>
              <a:tr h="699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Примерная форма записи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8755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Times New Roman"/>
                          <a:cs typeface="Times New Roman"/>
                        </a:rPr>
                        <a:t>1. Выявлено </a:t>
                      </a:r>
                      <a:r>
                        <a:rPr lang="ru-RU" sz="1800" dirty="0">
                          <a:effectLst/>
                          <a:latin typeface="Times New Roman"/>
                          <a:cs typeface="Times New Roman"/>
                        </a:rPr>
                        <a:t>влияние угольной электростанции на повышение концентрации углекислого газа в атмосфере 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 горении угля образуется оксид углерода (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), являющийся «парниковым» газом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+ О</a:t>
                      </a:r>
                      <a:r>
                        <a:rPr lang="ru-RU" sz="18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= СО</a:t>
                      </a:r>
                      <a:r>
                        <a:rPr lang="ru-RU" sz="18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5038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Times New Roman"/>
                        </a:rPr>
                        <a:t>2. Объяснено </a:t>
                      </a:r>
                      <a:r>
                        <a:rPr lang="ru-RU" sz="1800" dirty="0">
                          <a:effectLst/>
                          <a:latin typeface="Times New Roman"/>
                        </a:rPr>
                        <a:t>как вырубка лесов влияет на «парниковый» эффект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результате вырубки лесов процесс фотосинтеза на Земле протекает в меньшей степени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6571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Times New Roman"/>
                          <a:cs typeface="Times New Roman"/>
                        </a:rPr>
                        <a:t>3. Составлено </a:t>
                      </a:r>
                      <a:r>
                        <a:rPr lang="ru-RU" sz="1800" dirty="0">
                          <a:effectLst/>
                          <a:latin typeface="Times New Roman"/>
                          <a:cs typeface="Times New Roman"/>
                        </a:rPr>
                        <a:t>уравнение реакции, показывающее, что угольная кислота образуется из воды и углекислого газа.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18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 + СО</a:t>
                      </a:r>
                      <a:r>
                        <a:rPr lang="ru-RU" sz="18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</a:t>
                      </a:r>
                      <a:r>
                        <a:rPr lang="en-US" sz="1800" baseline="-25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571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  <a:latin typeface="Times New Roman"/>
                          <a:cs typeface="Times New Roman"/>
                        </a:rPr>
                        <a:t>4. Предложены </a:t>
                      </a:r>
                      <a:r>
                        <a:rPr lang="ru-RU" sz="1800" dirty="0">
                          <a:effectLst/>
                          <a:latin typeface="Times New Roman"/>
                          <a:cs typeface="Times New Roman"/>
                        </a:rPr>
                        <a:t>пути снижения 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углекислого газа в атмосфере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Использование альтернативных источников энергии, увеличение площади зеленых насаждений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9046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 балла</a:t>
                      </a:r>
                      <a:endParaRPr lang="ru-RU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d_0412_slide333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ind_0412_slide333</Template>
  <TotalTime>258</TotalTime>
  <Words>411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ind_0412_slide333</vt:lpstr>
      <vt:lpstr>Контекстные задачи как средство формирования и оценивания УУД</vt:lpstr>
      <vt:lpstr>Презентация PowerPoint</vt:lpstr>
      <vt:lpstr>Презентация PowerPoint</vt:lpstr>
      <vt:lpstr>Презентация PowerPoint</vt:lpstr>
      <vt:lpstr>Задачи разработаны  Абрамкиной Л.М., Мещеряковой Л.М., Иванцовой Я.И.</vt:lpstr>
      <vt:lpstr>Презентация PowerPoint</vt:lpstr>
      <vt:lpstr>ВОПРОСЫ К ТЕКСТУ</vt:lpstr>
      <vt:lpstr>КРИТЕРИИ ОЦЕНИВАНИЯ</vt:lpstr>
    </vt:vector>
  </TitlesOfParts>
  <Company>Twoja nazwa firmy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ppsworld.ru</dc:creator>
  <cp:lastModifiedBy>user</cp:lastModifiedBy>
  <cp:revision>12</cp:revision>
  <dcterms:created xsi:type="dcterms:W3CDTF">2013-05-17T09:27:46Z</dcterms:created>
  <dcterms:modified xsi:type="dcterms:W3CDTF">2014-04-20T22:13:03Z</dcterms:modified>
</cp:coreProperties>
</file>