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Классный час на тему: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140968"/>
            <a:ext cx="6400800" cy="249512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70-ти </a:t>
            </a:r>
            <a:r>
              <a:rPr lang="ru-RU" sz="5400" dirty="0" err="1" smtClean="0">
                <a:solidFill>
                  <a:schemeClr val="tx1"/>
                </a:solidFill>
              </a:rPr>
              <a:t>летию</a:t>
            </a:r>
            <a:r>
              <a:rPr lang="ru-RU" sz="5400" dirty="0" smtClean="0">
                <a:solidFill>
                  <a:schemeClr val="tx1"/>
                </a:solidFill>
              </a:rPr>
              <a:t> снятия Блокады  посвящается…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каком году Блокада была окончательно снята?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328498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27 января 1944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dirty="0" smtClean="0"/>
              <a:t>Изобразите один из памятников, посвященный Блокаде, который был упомянут в фильме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 каком году началась Блокада Ленинграда?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14096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8 сентября 1941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725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9212" y="4203204"/>
            <a:ext cx="3344788" cy="26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Сколько дней продолжалась Блокада?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400506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900 дней</a:t>
            </a:r>
            <a:endParaRPr lang="ru-RU" sz="4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699495" cy="260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2420888"/>
          </a:xfrm>
        </p:spPr>
        <p:txBody>
          <a:bodyPr>
            <a:noAutofit/>
          </a:bodyPr>
          <a:lstStyle/>
          <a:p>
            <a:r>
              <a:rPr lang="ru-RU" sz="4800" dirty="0" smtClean="0"/>
              <a:t>Какую военную технику выпускал Кировский завод в годы войны?</a:t>
            </a:r>
            <a:endParaRPr lang="ru-RU" sz="4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388843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436096" y="3573016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ТАНКИ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766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Что стало главной проблемой осажденного Ленинграда?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5091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ГОЛОД</a:t>
            </a:r>
            <a:endParaRPr lang="ru-RU" sz="5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983335" cy="265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Соберите картинку и расскажите , что на ней изображено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789040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Дорога жизни</a:t>
            </a:r>
            <a:endParaRPr lang="ru-RU" sz="4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388843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Успенская церковь на Малой </a:t>
            </a:r>
            <a:r>
              <a:rPr lang="ru-RU" sz="3600" dirty="0" err="1" smtClean="0"/>
              <a:t>Охте</a:t>
            </a:r>
            <a:r>
              <a:rPr lang="ru-RU" sz="3600" dirty="0" smtClean="0"/>
              <a:t> построена на месте старого кладбища, на котором во время блокады Ленинграда хоронили людей, умерших от голода. Церковь строилась на пожертвования горожан, и в ее стенах находятся 8 тысяч кирпичей. А что написано на этих кирпичах?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581128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Имена людей, погибших во время блокады</a:t>
            </a:r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8083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написал это музыкальное произведение, посвященное Ленинграду?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933056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Дмитрий Шостакович</a:t>
            </a:r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48880"/>
            <a:ext cx="3112393" cy="426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Составьте название города в Ленинградской области, с захвата которого началась Блокада?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8" y="2852936"/>
            <a:ext cx="388843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3528" y="3933056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Шлиссельбург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160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Классный час на тему:</vt:lpstr>
      <vt:lpstr>В каком году началась Блокада Ленинграда?</vt:lpstr>
      <vt:lpstr>Сколько дней продолжалась Блокада?</vt:lpstr>
      <vt:lpstr>Какую военную технику выпускал Кировский завод в годы войны?</vt:lpstr>
      <vt:lpstr>Что стало главной проблемой осажденного Ленинграда?</vt:lpstr>
      <vt:lpstr>Соберите картинку и расскажите , что на ней изображено</vt:lpstr>
      <vt:lpstr>Успенская церковь на Малой Охте построена на месте старого кладбища, на котором во время блокады Ленинграда хоронили людей, умерших от голода. Церковь строилась на пожертвования горожан, и в ее стенах находятся 8 тысяч кирпичей. А что написано на этих кирпичах?   </vt:lpstr>
      <vt:lpstr>Кто написал это музыкальное произведение, посвященное Ленинграду?</vt:lpstr>
      <vt:lpstr>Составьте название города в Ленинградской области, с захвата которого началась Блокада?</vt:lpstr>
      <vt:lpstr>В каком году Блокада была окончательно снята?</vt:lpstr>
      <vt:lpstr>Изобразите один из памятников, посвященный Блокаде, который был упомянут в фильме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на тему:</dc:title>
  <dc:creator>антон</dc:creator>
  <cp:lastModifiedBy>антон</cp:lastModifiedBy>
  <cp:revision>19</cp:revision>
  <dcterms:created xsi:type="dcterms:W3CDTF">2014-01-17T13:15:49Z</dcterms:created>
  <dcterms:modified xsi:type="dcterms:W3CDTF">2014-01-17T16:13:20Z</dcterms:modified>
</cp:coreProperties>
</file>