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13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3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35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30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748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14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04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29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2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61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2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9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26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6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4A93-3971-4E43-A0BA-3B7149582FC7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71D39F-102F-47AD-8AC2-F0569001B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5%D0%B2%D0%B5%D1%86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://ru.wikipedia.org/wiki/1962_%D0%B3%D0%BE%D0%B4" TargetMode="External"/><Relationship Id="rId7" Type="http://schemas.openxmlformats.org/officeDocument/2006/relationships/hyperlink" Target="http://ru.wikipedia.org/wiki/%D0%A0%D0%BE%D1%81%D1%81%D0%B8%D1%8F" TargetMode="External"/><Relationship Id="rId12" Type="http://schemas.openxmlformats.org/officeDocument/2006/relationships/hyperlink" Target="http://ru.wikipedia.org/wiki/%D0%9F%D0%B0%D0%B2%D0%B5%D0%BB_%D0%95%D1%81%D0%B5%D0%BD%D0%B8%D0%BD" TargetMode="External"/><Relationship Id="rId2" Type="http://schemas.openxmlformats.org/officeDocument/2006/relationships/hyperlink" Target="http://ru.wikipedia.org/wiki/18_%D0%BC%D0%B0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A%D0%B0%D0%B7%D0%B0%D1%85%D1%81%D1%82%D0%B0%D0%BD" TargetMode="External"/><Relationship Id="rId11" Type="http://schemas.openxmlformats.org/officeDocument/2006/relationships/hyperlink" Target="http://ru.wikipedia.org/wiki/%D0%A0%D0%BE%D0%B7%D0%B0_%D0%A0%D1%8B%D0%BC%D0%B1%D0%B0%D0%B5%D0%B2%D0%B0" TargetMode="External"/><Relationship Id="rId5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0" Type="http://schemas.openxmlformats.org/officeDocument/2006/relationships/hyperlink" Target="http://ru.wikipedia.org/wiki/%D0%90%E2%80%99%D0%A1%D1%82%D1%83%D0%B4%D0%B8%D0%BE" TargetMode="External"/><Relationship Id="rId4" Type="http://schemas.openxmlformats.org/officeDocument/2006/relationships/hyperlink" Target="http://ru.wikipedia.org/wiki/%D0%9A%D1%8B%D0%B7%D1%8B%D0%BB%D0%BE%D1%80%D0%B4%D0%B0" TargetMode="External"/><Relationship Id="rId9" Type="http://schemas.openxmlformats.org/officeDocument/2006/relationships/hyperlink" Target="http://ru.wikipedia.org/wiki/%D0%9F%D0%BE%D0%BF-%D0%BC%D1%83%D0%B7%D1%8B%D0%BA%D0%B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0%BE%D0%BD%D0%BE%D0%BC%D0%B0%D1%80%D1%91%D0%B2,_%D0%92%D0%B0%D0%B4%D0%B8%D0%BC_%D0%90%D0%BB%D0%B5%D0%BA%D1%81%D0%B0%D0%BD%D0%B4%D1%80%D0%BE%D0%B2%D0%B8%D1%8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5%D0%B2%D0%B5%D1%86" TargetMode="External"/><Relationship Id="rId3" Type="http://schemas.openxmlformats.org/officeDocument/2006/relationships/hyperlink" Target="http://ru.wikipedia.org/wiki/1962_%D0%B3%D0%BE%D0%B4" TargetMode="External"/><Relationship Id="rId7" Type="http://schemas.openxmlformats.org/officeDocument/2006/relationships/hyperlink" Target="http://ru.wikipedia.org/wiki/%D0%AD%D1%81%D1%82%D1%80%D0%B0%D0%B4%D0%B0" TargetMode="External"/><Relationship Id="rId2" Type="http://schemas.openxmlformats.org/officeDocument/2006/relationships/hyperlink" Target="http://ru.wikipedia.org/wiki/18_%D0%BC%D0%B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E%D1%81%D1%81%D0%B8%D1%8F" TargetMode="External"/><Relationship Id="rId11" Type="http://schemas.openxmlformats.org/officeDocument/2006/relationships/hyperlink" Target="http://ru.wikipedia.org/wiki/%D0%90%E2%80%99%D0%A1%D1%82%D1%83%D0%B4%D0%B8%D0%BE" TargetMode="External"/><Relationship Id="rId5" Type="http://schemas.openxmlformats.org/officeDocument/2006/relationships/hyperlink" Target="http://ru.wikipedia.org/wiki/%D0%9A%D0%B0%D0%B7%D0%B0%D1%85%D1%81%D1%82%D0%B0%D0%BD" TargetMode="External"/><Relationship Id="rId10" Type="http://schemas.openxmlformats.org/officeDocument/2006/relationships/hyperlink" Target="http://ru.wikipedia.org/wiki/2000_%D0%B3%D0%BE%D0%B4" TargetMode="External"/><Relationship Id="rId4" Type="http://schemas.openxmlformats.org/officeDocument/2006/relationships/hyperlink" Target="http://ru.wikipedia.org/wiki/%D0%9A%D1%8B%D0%B7%D1%8B%D0%BB%D0%BE%D1%80%D0%B4%D0%B0" TargetMode="External"/><Relationship Id="rId9" Type="http://schemas.openxmlformats.org/officeDocument/2006/relationships/hyperlink" Target="http://ru.wikipedia.org/wiki/%D0%9A%D0%BE%D0%BC%D0%BF%D0%BE%D0%B7%D0%B8%D1%82%D0%BE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0%D0%B3%D1%8B%D1%80%D0%B1%D0%B0%D0%B5%D0%B2,_%D0%9A%D1%83%D1%80%D0%BC%D0%B0%D0%BD%D0%B3%D0%B0%D0%B7%D1%8B" TargetMode="External"/><Relationship Id="rId2" Type="http://schemas.openxmlformats.org/officeDocument/2006/relationships/hyperlink" Target="http://ru.wikipedia.org/wiki/%D0%9A%D0%B0%D0%B7%D0%B0%D1%85%D1%81%D0%BA%D0%B0%D1%8F_%D0%BD%D0%B0%D1%86%D0%B8%D0%BE%D0%BD%D0%B0%D0%BB%D1%8C%D0%BD%D0%B0%D1%8F_%D0%BA%D0%BE%D0%BD%D1%81%D0%B5%D1%80%D0%B2%D0%B0%D1%82%D0%BE%D1%80%D0%B8%D1%8F_%D0%B8%D0%BC%D0%B5%D0%BD%D0%B8_%D0%9A%D1%83%D1%80%D0%BC%D0%B0%D0%BD%D0%B3%D0%B0%D0%B7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0%D0%BA%D1%81%D0%BE%D1%84%D0%BE%D0%B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B%D0%BC%D0%B1%D0%B0%D0%B5%D0%B2%D0%B0,_%D0%A0%D0%BE%D0%B7%D0%B0" TargetMode="External"/><Relationship Id="rId2" Type="http://schemas.openxmlformats.org/officeDocument/2006/relationships/hyperlink" Target="http://ru.wikipedia.org/wiki/1982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87_%D0%B3%D0%BE%D0%B4" TargetMode="External"/><Relationship Id="rId5" Type="http://schemas.openxmlformats.org/officeDocument/2006/relationships/hyperlink" Target="http://ru.wikipedia.org/wiki/1985_%D0%B3%D0%BE%D0%B4" TargetMode="External"/><Relationship Id="rId4" Type="http://schemas.openxmlformats.org/officeDocument/2006/relationships/hyperlink" Target="http://ru.wikipedia.org/wiki/1983_%D0%B3%D0%BE%D0%B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0%B6%D0%B4%D0%B5%D1%81%D1%82%D0%B2%D0%B5%D0%BD%D1%81%D0%BA%D0%B8%D0%B5_%D0%B2%D1%81%D1%82%D1%80%D0%B5%D1%87%D0%B8" TargetMode="External"/><Relationship Id="rId2" Type="http://schemas.openxmlformats.org/officeDocument/2006/relationships/hyperlink" Target="http://ru.wikipedia.org/wiki/%D0%9F%D1%83%D0%B3%D0%B0%D1%87%D1%91%D0%B2%D0%B0,_%D0%90%D0%BB%D0%BB%D0%B0_%D0%91%D0%BE%D1%80%D0%B8%D1%81%D0%BE%D0%B2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5%D1%81%D0%B5%D0%BD%D0%B8%D0%BD,_%D0%9F%D0%B0%D0%B2%D0%B5%D0%BB_%D0%92%D0%B8%D0%BA%D1%82%D0%BE%D1%80%D0%BE%D0%B2%D0%B8%D1%87" TargetMode="External"/><Relationship Id="rId4" Type="http://schemas.openxmlformats.org/officeDocument/2006/relationships/hyperlink" Target="http://ru.wikipedia.org/wiki/REAL_Records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B%D0%B0%D0%B3%D0%BE%D1%82%D0%B2%D0%BE%D1%80%D0%B8%D1%82%D0%B5%D0%BB%D1%8C%D0%BD%D1%8B%D0%B9_%D0%91%D0%B0%D0%BB_%D0%B2_%D0%90%D0%BB%D0%BC%D0%B0-%D0%90%D1%82%D0%B5" TargetMode="External"/><Relationship Id="rId3" Type="http://schemas.openxmlformats.org/officeDocument/2006/relationships/hyperlink" Target="http://ru.wikipedia.org/wiki/DVD" TargetMode="External"/><Relationship Id="rId7" Type="http://schemas.openxmlformats.org/officeDocument/2006/relationships/hyperlink" Target="http://ru.wikipedia.org/wiki/%D0%AE%D0%9D%D0%98%D0%A1%D0%95%D0%A4" TargetMode="External"/><Relationship Id="rId2" Type="http://schemas.openxmlformats.org/officeDocument/2006/relationships/hyperlink" Target="http://ru.wikipedia.org/wiki/2007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0%D0%B7%D0%B0%D1%80%D0%B1%D0%B0%D0%B5%D0%B2,_%D0%9D%D1%83%D1%80%D1%81%D1%83%D0%BB%D1%82%D0%B0%D0%BD_%D0%90%D0%B1%D0%B8%D1%88%D0%B5%D0%B2%D0%B8%D1%87" TargetMode="External"/><Relationship Id="rId5" Type="http://schemas.openxmlformats.org/officeDocument/2006/relationships/hyperlink" Target="http://ru.wikipedia.org/wiki/%D0%9F%D1%80%D0%B5%D0%B7%D0%B8%D0%B4%D0%B5%D0%BD%D1%82_%D0%9A%D0%B0%D0%B7%D0%B0%D1%85%D1%81%D1%82%D0%B0%D0%BD%D0%B0" TargetMode="External"/><Relationship Id="rId4" Type="http://schemas.openxmlformats.org/officeDocument/2006/relationships/hyperlink" Target="http://ru.wikipedia.org/wiki/%D0%94%D0%B2%D0%BE%D1%80%D0%B5%D1%86_%D0%A0%D0%B5%D1%81%D0%BF%D1%83%D0%B1%D0%BB%D0%B8%D0%BA%D0%B8_(%D0%90%D0%BB%D0%BC%D0%B0-%D0%90%D1%82%D0%B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05447"/>
              </p:ext>
            </p:extLst>
          </p:nvPr>
        </p:nvGraphicFramePr>
        <p:xfrm>
          <a:off x="1930400" y="0"/>
          <a:ext cx="10261600" cy="6863293"/>
        </p:xfrm>
        <a:graphic>
          <a:graphicData uri="http://schemas.openxmlformats.org/drawingml/2006/table">
            <a:tbl>
              <a:tblPr/>
              <a:tblGrid>
                <a:gridCol w="5130800"/>
                <a:gridCol w="5130800"/>
              </a:tblGrid>
              <a:tr h="66580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3600" b="1" dirty="0" err="1">
                          <a:effectLst/>
                        </a:rPr>
                        <a:t>Батырхан</a:t>
                      </a:r>
                      <a:r>
                        <a:rPr lang="ru-RU" sz="3600" b="1" dirty="0">
                          <a:effectLst/>
                        </a:rPr>
                        <a:t> </a:t>
                      </a:r>
                      <a:r>
                        <a:rPr lang="ru-RU" sz="3600" b="1" dirty="0" err="1" smtClean="0">
                          <a:effectLst/>
                        </a:rPr>
                        <a:t>Шукенов</a:t>
                      </a:r>
                      <a:endParaRPr lang="ru-RU" sz="36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2977"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>
                          <a:effectLst/>
                        </a:rPr>
                        <a:t>Полное имя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 err="1">
                          <a:effectLst/>
                        </a:rPr>
                        <a:t>Батырхан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Камалович</a:t>
                      </a:r>
                      <a:r>
                        <a:rPr lang="ru-RU" sz="2800" b="1" dirty="0">
                          <a:effectLst/>
                        </a:rPr>
                        <a:t> </a:t>
                      </a:r>
                      <a:r>
                        <a:rPr lang="ru-RU" sz="2800" b="1" dirty="0" err="1">
                          <a:effectLst/>
                        </a:rPr>
                        <a:t>Шукенов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536426"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>
                          <a:effectLst/>
                        </a:rPr>
                        <a:t>Дата рождения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2" tooltip="18 мая"/>
                        </a:rPr>
                        <a:t>18 мая</a:t>
                      </a: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3" tooltip="1962 год"/>
                        </a:rPr>
                        <a:t>1962</a:t>
                      </a:r>
                      <a:r>
                        <a:rPr lang="ru-RU" sz="2800" b="1" dirty="0">
                          <a:effectLst/>
                        </a:rPr>
                        <a:t> (51 год)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536426"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>
                          <a:effectLst/>
                        </a:rPr>
                        <a:t>Место рождения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 err="1">
                          <a:solidFill>
                            <a:srgbClr val="0B0080"/>
                          </a:solidFill>
                          <a:effectLst/>
                          <a:hlinkClick r:id="rId4" tooltip="Кызылорда"/>
                        </a:rPr>
                        <a:t>Кызылорда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992977"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>
                          <a:effectLst/>
                        </a:rPr>
                        <a:t>Страна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5" tooltip="Союз Советских Социалистических Республик"/>
                        </a:rPr>
                        <a:t>СССР</a:t>
                      </a:r>
                      <a:r>
                        <a:rPr lang="ru-RU" sz="2800" b="1" dirty="0">
                          <a:effectLst/>
                        </a:rPr>
                        <a:t>,  </a:t>
                      </a:r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6" tooltip="Казахстан"/>
                        </a:rPr>
                        <a:t>Казахстан</a:t>
                      </a:r>
                      <a:r>
                        <a:rPr lang="ru-RU" sz="2800" b="1" dirty="0">
                          <a:effectLst/>
                        </a:rPr>
                        <a:t>,  </a:t>
                      </a:r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7" tooltip="Россия"/>
                        </a:rPr>
                        <a:t>Россия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536426">
                <a:tc>
                  <a:txBody>
                    <a:bodyPr/>
                    <a:lstStyle/>
                    <a:p>
                      <a:pPr fontAlgn="t"/>
                      <a:r>
                        <a:rPr lang="ru-RU" sz="2800" b="1">
                          <a:effectLst/>
                        </a:rPr>
                        <a:t>Профессии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8" tooltip="Певец"/>
                        </a:rPr>
                        <a:t>певец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536426">
                <a:tc>
                  <a:txBody>
                    <a:bodyPr/>
                    <a:lstStyle/>
                    <a:p>
                      <a:pPr fontAlgn="t"/>
                      <a:r>
                        <a:rPr lang="ru-RU" sz="2800" b="1">
                          <a:effectLst/>
                        </a:rPr>
                        <a:t>Жанры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9" tooltip="Поп-музыка"/>
                        </a:rPr>
                        <a:t>Поп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536426">
                <a:tc>
                  <a:txBody>
                    <a:bodyPr/>
                    <a:lstStyle/>
                    <a:p>
                      <a:pPr fontAlgn="t"/>
                      <a:r>
                        <a:rPr lang="ru-RU" sz="2800" b="1">
                          <a:effectLst/>
                        </a:rPr>
                        <a:t>Псевдонимы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dirty="0">
                          <a:effectLst/>
                        </a:rPr>
                        <a:t>Батыр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536426">
                <a:tc>
                  <a:txBody>
                    <a:bodyPr/>
                    <a:lstStyle/>
                    <a:p>
                      <a:pPr fontAlgn="t"/>
                      <a:r>
                        <a:rPr lang="ru-RU" sz="2800" b="1">
                          <a:effectLst/>
                        </a:rPr>
                        <a:t>Коллективы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 err="1">
                          <a:solidFill>
                            <a:srgbClr val="0B0080"/>
                          </a:solidFill>
                          <a:effectLst/>
                          <a:hlinkClick r:id="rId10" tooltip="А’Студио"/>
                        </a:rPr>
                        <a:t>А’Студио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  <a:tr h="992977">
                <a:tc>
                  <a:txBody>
                    <a:bodyPr/>
                    <a:lstStyle/>
                    <a:p>
                      <a:pPr fontAlgn="t"/>
                      <a:r>
                        <a:rPr lang="ru-RU" sz="2800" b="1">
                          <a:effectLst/>
                        </a:rPr>
                        <a:t>Сотрудничество</a:t>
                      </a: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11" tooltip="Роза Рымбаева"/>
                        </a:rPr>
                        <a:t>Роза </a:t>
                      </a:r>
                      <a:r>
                        <a:rPr lang="ru-RU" sz="2800" b="1" u="none" strike="noStrike" dirty="0" err="1">
                          <a:solidFill>
                            <a:srgbClr val="0B0080"/>
                          </a:solidFill>
                          <a:effectLst/>
                          <a:hlinkClick r:id="rId11" tooltip="Роза Рымбаева"/>
                        </a:rPr>
                        <a:t>Рымбаева</a:t>
                      </a:r>
                      <a:r>
                        <a:rPr lang="ru-RU" sz="2800" b="1" dirty="0" err="1">
                          <a:effectLst/>
                        </a:rPr>
                        <a:t>,</a:t>
                      </a:r>
                      <a:r>
                        <a:rPr lang="ru-RU" sz="2800" b="1" u="none" strike="noStrike" dirty="0" err="1">
                          <a:solidFill>
                            <a:srgbClr val="0B0080"/>
                          </a:solidFill>
                          <a:effectLst/>
                          <a:hlinkClick r:id="rId12" tooltip="Павел Есенин"/>
                        </a:rPr>
                        <a:t>Павел</a:t>
                      </a:r>
                      <a:r>
                        <a:rPr lang="ru-RU" sz="2800" b="1" u="none" strike="noStrike" dirty="0">
                          <a:solidFill>
                            <a:srgbClr val="0B0080"/>
                          </a:solidFill>
                          <a:effectLst/>
                          <a:hlinkClick r:id="rId12" tooltip="Павел Есенин"/>
                        </a:rPr>
                        <a:t> Есенин</a:t>
                      </a:r>
                      <a:endParaRPr lang="ru-RU" sz="2800" b="1" dirty="0">
                        <a:effectLst/>
                      </a:endParaRPr>
                    </a:p>
                  </a:txBody>
                  <a:tcPr marL="85320" marR="85320" marT="42660" marB="4266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7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Flag of Kazakhstan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032" y="1194687"/>
            <a:ext cx="604361" cy="37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atyr.net/download/images/IMG_396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734" y="1"/>
            <a:ext cx="100922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0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0"/>
            <a:ext cx="960278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 В </a:t>
            </a:r>
            <a:r>
              <a:rPr lang="ru-RU" sz="3600" b="1" dirty="0"/>
              <a:t>мае 2010 года </a:t>
            </a:r>
            <a:r>
              <a:rPr lang="ru-RU" sz="3600" b="1" dirty="0" err="1"/>
              <a:t>Батырхан</a:t>
            </a:r>
            <a:r>
              <a:rPr lang="ru-RU" sz="3600" b="1" dirty="0"/>
              <a:t> </a:t>
            </a:r>
            <a:r>
              <a:rPr lang="ru-RU" sz="3600" b="1" dirty="0" err="1"/>
              <a:t>Шукенов</a:t>
            </a:r>
            <a:r>
              <a:rPr lang="ru-RU" sz="3600" b="1" dirty="0"/>
              <a:t> выпустил четвёртый сольный альбом «Осторожно, милая девушка», довольно прохладно встреченный музыкальными критиками. </a:t>
            </a:r>
            <a:r>
              <a:rPr lang="ru-RU" sz="3600" b="1" u="sng" dirty="0">
                <a:hlinkClick r:id="rId2" tooltip="Пономарёв, Вадим Александрович"/>
              </a:rPr>
              <a:t>Гуру Кен</a:t>
            </a:r>
            <a:r>
              <a:rPr lang="ru-RU" sz="3600" b="1" dirty="0"/>
              <a:t>, в частности, отметил, что </a:t>
            </a:r>
            <a:r>
              <a:rPr lang="ru-RU" sz="3600" b="1" dirty="0" err="1"/>
              <a:t>Шукенов</a:t>
            </a:r>
            <a:r>
              <a:rPr lang="ru-RU" sz="3600" b="1" dirty="0"/>
              <a:t> — «большой артист, страдающий от слабого репертуара» </a:t>
            </a:r>
          </a:p>
          <a:p>
            <a:pPr marL="0" indent="0">
              <a:buNone/>
            </a:pPr>
            <a:r>
              <a:rPr lang="ru-RU" sz="3600" b="1" dirty="0" smtClean="0"/>
              <a:t>  А </a:t>
            </a:r>
            <a:r>
              <a:rPr lang="ru-RU" sz="3600" b="1" dirty="0"/>
              <a:t>уже в июле вышел ещё один альбом певца «Всё пройдёт…».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18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0"/>
            <a:ext cx="960278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134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rt.gazeta.kz/preview/typephoto/image1749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0"/>
            <a:ext cx="105156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9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532" y="-84665"/>
            <a:ext cx="10676467" cy="1236132"/>
          </a:xfrm>
          <a:noFill/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800" b="1" dirty="0" err="1"/>
              <a:t>Шукенов</a:t>
            </a:r>
            <a:r>
              <a:rPr lang="ru-RU" sz="4800" b="1" dirty="0"/>
              <a:t>, </a:t>
            </a:r>
            <a:r>
              <a:rPr lang="ru-RU" sz="4800" b="1" dirty="0" err="1"/>
              <a:t>Батырхан</a:t>
            </a:r>
            <a:r>
              <a:rPr lang="ru-RU" sz="4800" b="1" dirty="0"/>
              <a:t> </a:t>
            </a:r>
            <a:r>
              <a:rPr lang="ru-RU" sz="4800" b="1" dirty="0" err="1"/>
              <a:t>Камалович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4" name="AutoShape 2" descr="https://encrypted-tbn1.gstatic.com/images?q=tbn:ANd9GcQDOnv4cfWOWYIe3zZ39pKAhfB3oHZJCKQGio76Kvf1zpe5T-WC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515533" y="965200"/>
            <a:ext cx="10676467" cy="5892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914400" lvl="2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18 мая"/>
              </a:rPr>
              <a:t>18 мая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1962 год"/>
              </a:rPr>
              <a:t>1962 года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Кызылорда"/>
              </a:rPr>
              <a:t>Кызылорда</a:t>
            </a:r>
            <a:r>
              <a:rPr lang="kk-KZ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Казахстан"/>
              </a:rPr>
              <a:t>казахстанский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Россия"/>
              </a:rPr>
              <a:t>российский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Эстрада"/>
              </a:rPr>
              <a:t>эстрадный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Певец"/>
              </a:rPr>
              <a:t>певец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Композитор"/>
              </a:rPr>
              <a:t>композитор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 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2000 год"/>
              </a:rPr>
              <a:t>2000 года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солист группы 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А’Студио"/>
              </a:rPr>
              <a:t>А’Студио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и приобрел популярность.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Батыр родился в </a:t>
            </a:r>
            <a:r>
              <a:rPr lang="ru-RU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Кызылорде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  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семье    экономистов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него два брата (он средний) и младшая сестра.</a:t>
            </a:r>
          </a:p>
          <a:p>
            <a:pPr marL="0" indent="0">
              <a:buNone/>
            </a:pP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0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9599075" cy="1083733"/>
          </a:xfrm>
          <a:noFill/>
        </p:spPr>
        <p:txBody>
          <a:bodyPr>
            <a:normAutofit/>
          </a:bodyPr>
          <a:lstStyle/>
          <a:p>
            <a:pPr algn="ctr"/>
            <a:r>
              <a:rPr lang="kk-KZ" sz="4000" b="1" dirty="0" err="1" smtClean="0"/>
              <a:t>Музыкальная</a:t>
            </a:r>
            <a:r>
              <a:rPr lang="kk-KZ" sz="4000" b="1" dirty="0" smtClean="0"/>
              <a:t> карьера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1083732"/>
            <a:ext cx="9599075" cy="5774267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   Позже </a:t>
            </a:r>
            <a:r>
              <a:rPr lang="ru-RU" sz="4000" b="1" dirty="0"/>
              <a:t>начал посещать музыкальный кружок, а после школы поступил в Ленинградский институт культуры. Но через пару лет перешёл в </a:t>
            </a:r>
            <a:r>
              <a:rPr lang="ru-RU" sz="4000" b="1" u="sng" dirty="0" err="1">
                <a:hlinkClick r:id="rId2" tooltip="Казахская национальная консерватория имени Курмангазы"/>
              </a:rPr>
              <a:t>Алматинскую</a:t>
            </a:r>
            <a:r>
              <a:rPr lang="ru-RU" sz="4000" b="1" u="sng" dirty="0">
                <a:hlinkClick r:id="rId2" tooltip="Казахская национальная консерватория имени Курмангазы"/>
              </a:rPr>
              <a:t> консерваторию</a:t>
            </a:r>
            <a:r>
              <a:rPr lang="ru-RU" sz="4000" b="1" dirty="0"/>
              <a:t> имени </a:t>
            </a:r>
            <a:r>
              <a:rPr lang="ru-RU" sz="4000" b="1" u="sng" dirty="0" err="1">
                <a:hlinkClick r:id="rId3" tooltip="Сагырбаев, Курмангазы"/>
              </a:rPr>
              <a:t>Курмангазы</a:t>
            </a:r>
            <a:r>
              <a:rPr lang="ru-RU" sz="4000" b="1" u="sng" dirty="0">
                <a:hlinkClick r:id="rId3" tooltip="Сагырбаев, Курмангазы"/>
              </a:rPr>
              <a:t> </a:t>
            </a:r>
            <a:r>
              <a:rPr lang="ru-RU" sz="4000" b="1" u="sng" dirty="0" err="1">
                <a:hlinkClick r:id="rId3" tooltip="Сагырбаев, Курмангазы"/>
              </a:rPr>
              <a:t>Сагырбаева</a:t>
            </a:r>
            <a:r>
              <a:rPr lang="ru-RU" sz="4000" b="1" dirty="0"/>
              <a:t>, чтобы заниматься по классу </a:t>
            </a:r>
            <a:r>
              <a:rPr lang="ru-RU" sz="4000" b="1" u="sng" dirty="0">
                <a:hlinkClick r:id="rId4" tooltip="Саксофон"/>
              </a:rPr>
              <a:t>саксофона</a:t>
            </a:r>
            <a:r>
              <a:rPr lang="ru-RU" sz="4000" b="1" dirty="0"/>
              <a:t>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574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usradio.ru/upload/images/imageb_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66" y="0"/>
            <a:ext cx="865293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3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2532" y="0"/>
            <a:ext cx="10549467" cy="6858000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3600" b="1" dirty="0" smtClean="0"/>
              <a:t>В</a:t>
            </a:r>
            <a:r>
              <a:rPr lang="ru-RU" sz="3600" b="1" dirty="0"/>
              <a:t> </a:t>
            </a:r>
            <a:r>
              <a:rPr lang="ru-RU" sz="3600" b="1" u="sng" dirty="0">
                <a:hlinkClick r:id="rId2" tooltip="1982 год"/>
              </a:rPr>
              <a:t>1982 году</a:t>
            </a:r>
            <a:r>
              <a:rPr lang="ru-RU" sz="3600" b="1" dirty="0"/>
              <a:t>, как саксофонист, вошёл в новый состав группы «</a:t>
            </a:r>
            <a:r>
              <a:rPr lang="ru-RU" sz="3600" b="1" dirty="0" err="1"/>
              <a:t>Арай</a:t>
            </a:r>
            <a:r>
              <a:rPr lang="ru-RU" sz="3600" b="1" dirty="0"/>
              <a:t>» — аккомпанирующего ансамбля заслуженной артистки Казахской ССР </a:t>
            </a:r>
            <a:r>
              <a:rPr lang="ru-RU" sz="3600" b="1" u="sng" dirty="0">
                <a:hlinkClick r:id="rId3" tooltip="Рымбаева, Роза"/>
              </a:rPr>
              <a:t>Розы </a:t>
            </a:r>
            <a:r>
              <a:rPr lang="ru-RU" sz="3600" b="1" u="sng" dirty="0" err="1">
                <a:hlinkClick r:id="rId3" tooltip="Рымбаева, Роза"/>
              </a:rPr>
              <a:t>Рымбаевой</a:t>
            </a:r>
            <a:r>
              <a:rPr lang="ru-RU" sz="3600" b="1" dirty="0"/>
              <a:t>. Параллельно «</a:t>
            </a:r>
            <a:r>
              <a:rPr lang="ru-RU" sz="3600" b="1" dirty="0" err="1"/>
              <a:t>Арай</a:t>
            </a:r>
            <a:r>
              <a:rPr lang="ru-RU" sz="3600" b="1" dirty="0"/>
              <a:t>» играет инструментальные джазовые композиции и даже становится в </a:t>
            </a:r>
            <a:r>
              <a:rPr lang="ru-RU" sz="3600" b="1" u="sng" dirty="0">
                <a:hlinkClick r:id="rId4" tooltip="1983 год"/>
              </a:rPr>
              <a:t>1983 году</a:t>
            </a:r>
            <a:r>
              <a:rPr lang="ru-RU" sz="3600" b="1" dirty="0"/>
              <a:t> лауреатом Всесоюзного фестиваля. </a:t>
            </a:r>
            <a:r>
              <a:rPr lang="ru-RU" sz="3600" b="1" dirty="0" err="1"/>
              <a:t>Шукенов</a:t>
            </a:r>
            <a:r>
              <a:rPr lang="ru-RU" sz="3600" b="1" dirty="0"/>
              <a:t> показывает себя виртуозом альт- и тенор-саксофона. В </a:t>
            </a:r>
            <a:r>
              <a:rPr lang="ru-RU" sz="3600" b="1" u="sng" dirty="0">
                <a:hlinkClick r:id="rId5" tooltip="1985 год"/>
              </a:rPr>
              <a:t>1985 году</a:t>
            </a:r>
            <a:r>
              <a:rPr lang="ru-RU" sz="3600" b="1" dirty="0"/>
              <a:t> он заканчивает консерваторию и показывает свои певческие способности. Группа чувствует себя тесно в старых рамках и в </a:t>
            </a:r>
            <a:r>
              <a:rPr lang="ru-RU" sz="3600" b="1" u="sng" dirty="0">
                <a:hlinkClick r:id="rId6" tooltip="1987 год"/>
              </a:rPr>
              <a:t>1987 году</a:t>
            </a:r>
            <a:r>
              <a:rPr lang="ru-RU" sz="3600" b="1" dirty="0"/>
              <a:t> они уходят от </a:t>
            </a:r>
            <a:r>
              <a:rPr lang="ru-RU" sz="3600" b="1" dirty="0" err="1"/>
              <a:t>Рымбаевой</a:t>
            </a:r>
            <a:r>
              <a:rPr lang="ru-RU" sz="3600" b="1" dirty="0"/>
              <a:t> в свободное плавание под названием «Алма-Ата». Через год выпускают на фирме «Мелодия» свой первый альбом «Путь без остановок» (все 8 песен, две — на казахском, поёт </a:t>
            </a:r>
            <a:r>
              <a:rPr lang="ru-RU" sz="3600" b="1" dirty="0" err="1"/>
              <a:t>Шукенов</a:t>
            </a:r>
            <a:r>
              <a:rPr lang="ru-RU" sz="3600" b="1" dirty="0"/>
              <a:t>), меняют название на «Алма-Ата </a:t>
            </a:r>
            <a:r>
              <a:rPr lang="ru-RU" sz="3600" b="1" dirty="0" err="1"/>
              <a:t>Студио</a:t>
            </a:r>
            <a:r>
              <a:rPr lang="ru-RU" sz="3600" b="1" dirty="0"/>
              <a:t>», а Батыр становится </a:t>
            </a:r>
            <a:r>
              <a:rPr lang="ru-RU" sz="3600" b="1" dirty="0" err="1"/>
              <a:t>фронтменом</a:t>
            </a:r>
            <a:r>
              <a:rPr lang="ru-RU" sz="3600" b="1" dirty="0"/>
              <a:t> </a:t>
            </a:r>
            <a:r>
              <a:rPr lang="ru-RU" sz="3600" b="1" dirty="0" smtClean="0"/>
              <a:t>группы </a:t>
            </a:r>
            <a:endParaRPr lang="ru-RU" sz="3600" b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808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atyr.net/download/images/roza-i-batyi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0"/>
            <a:ext cx="1056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4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591732" y="0"/>
            <a:ext cx="10600267" cy="6858000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200" b="1" dirty="0" smtClean="0"/>
              <a:t>В </a:t>
            </a:r>
            <a:r>
              <a:rPr lang="ru-RU" sz="3200" b="1" dirty="0"/>
              <a:t>1989 году они сочиняют свой первый всесоюзный хит «Джулия». С группой знакомится </a:t>
            </a:r>
            <a:r>
              <a:rPr lang="ru-RU" sz="3200" b="1" u="sng" dirty="0">
                <a:hlinkClick r:id="rId2" tooltip="Пугачёва, Алла Борисовна"/>
              </a:rPr>
              <a:t>Алла Пугачёва</a:t>
            </a:r>
            <a:r>
              <a:rPr lang="ru-RU" sz="3200" b="1" dirty="0"/>
              <a:t> и сразу приглашает их в свой Театр песни. После участия в её «</a:t>
            </a:r>
            <a:r>
              <a:rPr lang="ru-RU" sz="3200" b="1" u="sng" dirty="0">
                <a:hlinkClick r:id="rId3" tooltip="Рождественские встречи"/>
              </a:rPr>
              <a:t>Рождественских встречах</a:t>
            </a:r>
            <a:r>
              <a:rPr lang="ru-RU" sz="3200" b="1" dirty="0"/>
              <a:t>» группу «</a:t>
            </a:r>
            <a:r>
              <a:rPr lang="ru-RU" sz="3200" b="1" dirty="0" err="1"/>
              <a:t>А’Студио</a:t>
            </a:r>
            <a:r>
              <a:rPr lang="ru-RU" sz="3200" b="1" dirty="0"/>
              <a:t>» узнаёт вся страна. Следуют бесконечные гастроли, записи пластинок, новые песни в колоритном исполнении Батыра — «Белая река», «Стоп, ночь», «Солдат любви», «Эти тёплые летние дни», «Нелюбимая» и т. д. Группа уже давно считается российской, так как в основном базируется в Москве. Но через 11 лет круговерти Батыр решает начать сольную карьеру и покидает группу. Он заключает контракт с </a:t>
            </a:r>
            <a:r>
              <a:rPr lang="ru-RU" sz="3200" b="1" u="sng" dirty="0">
                <a:hlinkClick r:id="rId4" tooltip="REAL Records"/>
              </a:rPr>
              <a:t>REAL </a:t>
            </a:r>
            <a:r>
              <a:rPr lang="ru-RU" sz="3200" b="1" u="sng" dirty="0" err="1">
                <a:hlinkClick r:id="rId4" tooltip="REAL Records"/>
              </a:rPr>
              <a:t>Records</a:t>
            </a:r>
            <a:r>
              <a:rPr lang="ru-RU" sz="3200" b="1" dirty="0"/>
              <a:t>, начинает сотрудничать с </a:t>
            </a:r>
            <a:r>
              <a:rPr lang="ru-RU" sz="3200" b="1" u="sng" dirty="0">
                <a:hlinkClick r:id="rId5" tooltip="Есенин, Павел Викторович"/>
              </a:rPr>
              <a:t>Павлом Есениным</a:t>
            </a:r>
            <a:r>
              <a:rPr lang="ru-RU" sz="3200" b="1" dirty="0"/>
              <a:t>, выпускает клип на песню «Душа». Но вскоре из-за «пустякового конфликта сотрудничество расстроилось, и материал не увидел свет». Певец вернулся в Казахстан.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7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467" y="0"/>
            <a:ext cx="10532533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 smtClean="0"/>
              <a:t>  В </a:t>
            </a:r>
            <a:r>
              <a:rPr lang="ru-RU" sz="3200" b="1" dirty="0"/>
              <a:t>2002 году </a:t>
            </a:r>
            <a:r>
              <a:rPr lang="ru-RU" sz="3200" b="1" dirty="0" err="1"/>
              <a:t>Батырхан</a:t>
            </a:r>
            <a:r>
              <a:rPr lang="ru-RU" sz="3200" b="1" dirty="0"/>
              <a:t> </a:t>
            </a:r>
            <a:r>
              <a:rPr lang="ru-RU" sz="3200" b="1" dirty="0" err="1"/>
              <a:t>Шукенов</a:t>
            </a:r>
            <a:r>
              <a:rPr lang="ru-RU" sz="3200" b="1" dirty="0"/>
              <a:t> записывает свой первый сольный альбом «</a:t>
            </a:r>
            <a:r>
              <a:rPr lang="ru-RU" sz="3200" b="1" dirty="0" err="1"/>
              <a:t>Отан</a:t>
            </a:r>
            <a:r>
              <a:rPr lang="ru-RU" sz="3200" b="1" dirty="0"/>
              <a:t> </a:t>
            </a:r>
            <a:r>
              <a:rPr lang="ru-RU" sz="3200" b="1" dirty="0" err="1"/>
              <a:t>ана</a:t>
            </a:r>
            <a:r>
              <a:rPr lang="ru-RU" sz="3200" b="1" dirty="0"/>
              <a:t>» (Родина мать) на казахском языке.</a:t>
            </a:r>
          </a:p>
          <a:p>
            <a:pPr marL="0" indent="0">
              <a:buNone/>
            </a:pPr>
            <a:r>
              <a:rPr lang="ru-RU" sz="3200" b="1" dirty="0" smtClean="0"/>
              <a:t>  В</a:t>
            </a:r>
            <a:r>
              <a:rPr lang="ru-RU" sz="3200" b="1" dirty="0"/>
              <a:t> </a:t>
            </a:r>
            <a:r>
              <a:rPr lang="ru-RU" sz="3200" b="1" u="sng" dirty="0">
                <a:hlinkClick r:id="rId2" tooltip="2007 год"/>
              </a:rPr>
              <a:t>2007 году</a:t>
            </a:r>
            <a:r>
              <a:rPr lang="ru-RU" sz="3200" b="1" dirty="0"/>
              <a:t> выпустил </a:t>
            </a:r>
            <a:r>
              <a:rPr lang="ru-RU" sz="3200" b="1" u="sng" dirty="0">
                <a:hlinkClick r:id="rId3" tooltip="DVD"/>
              </a:rPr>
              <a:t>DVD</a:t>
            </a:r>
            <a:r>
              <a:rPr lang="ru-RU" sz="3200" b="1" dirty="0"/>
              <a:t> «Батыр </a:t>
            </a:r>
            <a:r>
              <a:rPr lang="ru-RU" sz="3200" b="1" dirty="0" err="1"/>
              <a:t>Live</a:t>
            </a:r>
            <a:r>
              <a:rPr lang="ru-RU" sz="3200" b="1" dirty="0"/>
              <a:t>» с концертным выступлением во </a:t>
            </a:r>
            <a:r>
              <a:rPr lang="ru-RU" sz="3200" b="1" u="sng" dirty="0">
                <a:hlinkClick r:id="rId4" tooltip="Дворец Республики (Алма-Ата)"/>
              </a:rPr>
              <a:t>Дворце Республики</a:t>
            </a:r>
            <a:r>
              <a:rPr lang="ru-RU" sz="3200" b="1" dirty="0"/>
              <a:t> и клипами.</a:t>
            </a:r>
          </a:p>
          <a:p>
            <a:pPr marL="0" indent="0">
              <a:buNone/>
            </a:pPr>
            <a:r>
              <a:rPr lang="ru-RU" sz="3200" b="1" dirty="0" smtClean="0"/>
              <a:t>  С </a:t>
            </a:r>
            <a:r>
              <a:rPr lang="ru-RU" sz="3200" b="1" dirty="0"/>
              <a:t>2007 года — советник </a:t>
            </a:r>
            <a:r>
              <a:rPr lang="ru-RU" sz="3200" b="1" u="sng" dirty="0">
                <a:hlinkClick r:id="rId5" tooltip="Президент Казахстана"/>
              </a:rPr>
              <a:t>президента Казахстана</a:t>
            </a:r>
            <a:r>
              <a:rPr lang="ru-RU" sz="3200" b="1" dirty="0"/>
              <a:t> </a:t>
            </a:r>
            <a:r>
              <a:rPr lang="ru-RU" sz="3200" b="1" u="sng" dirty="0">
                <a:hlinkClick r:id="rId6" tooltip="Назарбаев, Нурсултан Абишевич"/>
              </a:rPr>
              <a:t>Нурсултана Назарбаева</a:t>
            </a:r>
            <a:r>
              <a:rPr lang="ru-RU" sz="3200" b="1" dirty="0"/>
              <a:t> по культуре. В 2008 году женился.</a:t>
            </a:r>
          </a:p>
          <a:p>
            <a:pPr marL="0" indent="0">
              <a:buNone/>
            </a:pPr>
            <a:r>
              <a:rPr lang="ru-RU" sz="3200" b="1" dirty="0" smtClean="0"/>
              <a:t>  20 </a:t>
            </a:r>
            <a:r>
              <a:rPr lang="ru-RU" sz="3200" b="1" dirty="0"/>
              <a:t>ноября 2009 года </a:t>
            </a:r>
            <a:r>
              <a:rPr lang="ru-RU" sz="3200" b="1" dirty="0" err="1"/>
              <a:t>Батырхан</a:t>
            </a:r>
            <a:r>
              <a:rPr lang="ru-RU" sz="3200" b="1" dirty="0"/>
              <a:t> </a:t>
            </a:r>
            <a:r>
              <a:rPr lang="ru-RU" sz="3200" b="1" dirty="0" err="1"/>
              <a:t>Шукенов</a:t>
            </a:r>
            <a:r>
              <a:rPr lang="ru-RU" sz="3200" b="1" dirty="0"/>
              <a:t> был номинирован Послом Доброй Воли </a:t>
            </a:r>
            <a:r>
              <a:rPr lang="ru-RU" sz="3200" b="1" u="sng" dirty="0">
                <a:hlinkClick r:id="rId7" tooltip="ЮНИСЕФ"/>
              </a:rPr>
              <a:t>ЮНИСЕФ</a:t>
            </a:r>
            <a:r>
              <a:rPr lang="ru-RU" sz="3200" b="1" dirty="0"/>
              <a:t> в Казахстане. А спустя год, 20 ноября 2010 года, вошёл в состав Почётного Бального Комитета </a:t>
            </a:r>
            <a:r>
              <a:rPr lang="ru-RU" sz="3200" b="1" u="sng" dirty="0">
                <a:hlinkClick r:id="rId8" tooltip="Благотворительный Бал в Алма-Ате"/>
              </a:rPr>
              <a:t>Благотворительного Бала в Алма-Ате</a:t>
            </a:r>
            <a:r>
              <a:rPr lang="ru-RU" sz="3200" b="1" dirty="0"/>
              <a:t> в качестве посла Доброй воли ЮНИСЕФ от Казахстана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5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122</Words>
  <Application>Microsoft Office PowerPoint</Application>
  <PresentationFormat>Широкоэкранный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Шукенов, Батырхан Камалович </vt:lpstr>
      <vt:lpstr>Музыкальная карьера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админ-109</dc:creator>
  <cp:lastModifiedBy>админ-109</cp:lastModifiedBy>
  <cp:revision>6</cp:revision>
  <dcterms:created xsi:type="dcterms:W3CDTF">2014-03-13T09:29:51Z</dcterms:created>
  <dcterms:modified xsi:type="dcterms:W3CDTF">2014-03-13T10:26:36Z</dcterms:modified>
</cp:coreProperties>
</file>