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E4DC24-C610-4447-A648-52A8FB3CB43A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300970-F935-4B0A-AC42-414462C465E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enagold.narod.ru/fon/clipart/b/brush/brush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87122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atin typeface="Monotype Corsiva" pitchFamily="66" charset="0"/>
              </a:rPr>
              <a:t>Жёлтая страница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1268" name="Picture 4" descr="http://i013.radikal.ru/0805/73/5bc6022f8d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3033713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s49.radikal.ru/i126/0808/5b/7eaf2067aca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852738"/>
            <a:ext cx="31210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http://s44.radikal.ru/i104/1010/44/c8aaf0e86c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956050"/>
            <a:ext cx="302418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http://lenagold.ru/fon/clipart/b/bana/banan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3214688"/>
            <a:ext cx="34544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lenagold.narod.ru/fon/clipart/b/brush/brush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6948487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atin typeface="Monotype Corsiva" pitchFamily="66" charset="0"/>
              </a:rPr>
              <a:t>Зелёная страница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2292" name="Picture 2" descr="http://lenagold.narod.ru/fon/clipart/v/vino/vinog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35829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s51.radikal.ru/i132/0811/63/31518d0539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068638"/>
            <a:ext cx="33067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i080.radikal.ru/1003/51/ef4b6d9648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4738" y="2997200"/>
            <a:ext cx="29892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http://lenagold.narod.ru/fon/clipart/g/goroh/goroh5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350"/>
            <a:ext cx="25923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lenagold.narod.ru/fon/clipart/b/brush/brush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74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Голубая страница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3316" name="Picture 2" descr="http://lenagold.narod.ru/fon/clipart/s/sneg/sneg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051175"/>
            <a:ext cx="331311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lenagold.narod.ru/fon/clipart/d/deng/deng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989138"/>
            <a:ext cx="32273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http://lenagold.narod.ru/fon/clipart/a/avto/tehno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763963"/>
            <a:ext cx="42195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http://img-fotki.yandex.ru/get/5637/981986.11/0_810e1_64994ec2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0"/>
            <a:ext cx="316865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Солнцестояние</vt:lpstr>
      <vt:lpstr>Жёлтая страница</vt:lpstr>
      <vt:lpstr>Зелёная страница</vt:lpstr>
      <vt:lpstr>Голубая страница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Жёлтая страница</dc:title>
  <dc:creator>Мария</dc:creator>
  <cp:lastModifiedBy>Мария</cp:lastModifiedBy>
  <cp:revision>1</cp:revision>
  <dcterms:created xsi:type="dcterms:W3CDTF">2014-02-01T17:35:40Z</dcterms:created>
  <dcterms:modified xsi:type="dcterms:W3CDTF">2014-02-01T17:37:13Z</dcterms:modified>
</cp:coreProperties>
</file>