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7" autoAdjust="0"/>
  </p:normalViewPr>
  <p:slideViewPr>
    <p:cSldViewPr>
      <p:cViewPr varScale="1">
        <p:scale>
          <a:sx n="67" d="100"/>
          <a:sy n="67" d="100"/>
        </p:scale>
        <p:origin x="-4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DFA8-6BDC-431E-BC1F-1F75A8E2A2D5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813D7-FC1C-4157-AA8F-C984C66FE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813D7-FC1C-4157-AA8F-C984C66FE08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39C27-FA62-4864-9013-67EE96ED776A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D7A49A-AED9-4752-9D08-F726BD65B7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95753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Тема: «Физкультминутки, их значение, и , как один из этапов работы по укреплению здоровья детей»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9954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с нарушением слуха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Дорофеева Ю. А.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74728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Здоровье детей – наша забота, и применение физкультминуток -  один из этапов работы по его сохранению</a:t>
            </a:r>
            <a:endParaRPr lang="ru-RU" sz="4400" b="1" dirty="0"/>
          </a:p>
        </p:txBody>
      </p:sp>
      <p:pic>
        <p:nvPicPr>
          <p:cNvPr id="1026" name="Picture 2" descr="C:\Users\Юля\Desktop\работа\0_1ba94_659ffa18_xl 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2044656" cy="3103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394844"/>
          </a:xfrm>
        </p:spPr>
        <p:txBody>
          <a:bodyPr>
            <a:normAutofit/>
          </a:bodyPr>
          <a:lstStyle/>
          <a:p>
            <a:pPr algn="l"/>
            <a:r>
              <a:rPr lang="ru-RU" u="sng" dirty="0" smtClean="0"/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dirty="0" smtClean="0"/>
              <a:t>представляет собой небольшой комплекс физических  упражнений, проводимых в течение 2-3 минут во время занятий с детьми, а также при выполнении домашних заданий. Строится она из 4-5 упражнений для рук, туловища, ног, не требующих сложной координации.</a:t>
            </a:r>
            <a:endParaRPr lang="ru-RU" sz="2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610474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u="sng" dirty="0" smtClean="0"/>
              <a:t>Физкультминутка</a:t>
            </a:r>
            <a:r>
              <a:rPr lang="ru-RU" sz="2800" b="1" dirty="0" smtClean="0"/>
              <a:t>, </a:t>
            </a:r>
            <a:r>
              <a:rPr lang="ru-RU" sz="3600" b="1" dirty="0" smtClean="0"/>
              <a:t>как форма активного отдыха  детей, должна проводится на каждом занятии с целью предупреждения и снятия утомления, повышения активного внимания и работоспособности. Энергичные движения и дыхание усиливают кровообращение в головном мозге, что тоже способствует снятию утомления. Результатом является восстановление устойчивости внимания, поднятие общего тонуса, повышение работоспособности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u="sng" dirty="0" smtClean="0"/>
              <a:t>Основные </a:t>
            </a:r>
            <a:r>
              <a:rPr lang="ru-RU" sz="2200" b="1" i="1" u="sng" dirty="0" smtClean="0"/>
              <a:t>требования к проведению физкультминуток: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b="1" dirty="0" smtClean="0"/>
              <a:t>-проводятся на начальном этапе утомления (8-я, 13-я, 15-я минуты занятия, в зависимости от возраста, вида деятельности, и т. д.);</a:t>
            </a:r>
            <a:br>
              <a:rPr lang="ru-RU" sz="2200" b="1" dirty="0" smtClean="0"/>
            </a:br>
            <a:r>
              <a:rPr lang="ru-RU" sz="2200" b="1" dirty="0" smtClean="0"/>
              <a:t>-подбираются хорошо знакомые детям, простые и занимательные упражнения;</a:t>
            </a:r>
            <a:br>
              <a:rPr lang="ru-RU" sz="2200" b="1" dirty="0" smtClean="0"/>
            </a:br>
            <a:r>
              <a:rPr lang="ru-RU" sz="2200" b="1" dirty="0" smtClean="0"/>
              <a:t>- отдаётся предпочтение упражнениям для утомлённых групп мышц;</a:t>
            </a:r>
            <a:br>
              <a:rPr lang="ru-RU" sz="2200" b="1" dirty="0" smtClean="0"/>
            </a:br>
            <a:r>
              <a:rPr lang="ru-RU" sz="2200" b="1" dirty="0" smtClean="0"/>
              <a:t>- необходимо обеспечить разные по содержанию и форме </a:t>
            </a:r>
            <a:r>
              <a:rPr lang="ru-RU" sz="2200" b="1" dirty="0" err="1" smtClean="0"/>
              <a:t>физминутки</a:t>
            </a:r>
            <a:r>
              <a:rPr lang="ru-RU" sz="2200" b="1" dirty="0" smtClean="0"/>
              <a:t>, так как однообразие снижает интерес детей к ним а, следовательно, и результативность;</a:t>
            </a:r>
            <a:br>
              <a:rPr lang="ru-RU" sz="2200" b="1" dirty="0" smtClean="0"/>
            </a:br>
            <a:r>
              <a:rPr lang="ru-RU" sz="2200" b="1" dirty="0" smtClean="0"/>
              <a:t>- проводить </a:t>
            </a:r>
            <a:r>
              <a:rPr lang="ru-RU" sz="2200" b="1" dirty="0" err="1" smtClean="0"/>
              <a:t>физминутки</a:t>
            </a:r>
            <a:r>
              <a:rPr lang="ru-RU" sz="2200" b="1" dirty="0" smtClean="0"/>
              <a:t> необходимо в чистом, хорошо проветриваемом и освещенном помещении;</a:t>
            </a:r>
            <a:br>
              <a:rPr lang="ru-RU" sz="2200" b="1" dirty="0" smtClean="0"/>
            </a:br>
            <a:r>
              <a:rPr lang="ru-RU" sz="2200" b="1" dirty="0" smtClean="0"/>
              <a:t>- </a:t>
            </a:r>
            <a:r>
              <a:rPr lang="ru-RU" sz="2200" b="1" dirty="0" err="1" smtClean="0"/>
              <a:t>физминутки</a:t>
            </a:r>
            <a:r>
              <a:rPr lang="ru-RU" sz="2200" b="1" dirty="0" smtClean="0"/>
              <a:t> могут проводиться в форме </a:t>
            </a:r>
            <a:r>
              <a:rPr lang="ru-RU" sz="2200" b="1" dirty="0" err="1" smtClean="0"/>
              <a:t>общеразвивающих</a:t>
            </a:r>
            <a:r>
              <a:rPr lang="ru-RU" sz="2200" b="1" dirty="0" smtClean="0"/>
              <a:t> упражнений, подвижной игры, танцевальных движений, выполнения движений под стихотворный текст, дидактической игры с движением.</a:t>
            </a:r>
            <a:br>
              <a:rPr lang="ru-RU" sz="2200" b="1" dirty="0" smtClean="0"/>
            </a:br>
            <a:r>
              <a:rPr lang="ru-RU" sz="2200" b="1" dirty="0" smtClean="0"/>
              <a:t>- во время проведения </a:t>
            </a:r>
            <a:r>
              <a:rPr lang="ru-RU" sz="2200" b="1" dirty="0" err="1" smtClean="0"/>
              <a:t>физминуток</a:t>
            </a:r>
            <a:r>
              <a:rPr lang="ru-RU" sz="2200" b="1" dirty="0" smtClean="0"/>
              <a:t> учащиеся могут сидеть за партой или стоять около неё, находиться у классной доски или в проходах между партами, стоять в кругу, врассыпную, в парах </a:t>
            </a:r>
            <a:r>
              <a:rPr lang="ru-RU" sz="2700" b="1" dirty="0" smtClean="0"/>
              <a:t>и т.д.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96115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Во время выполнения детьми письменных работ, рисованию быстро устают мышцы пишущей руки. В результате этого нарушается навык правильного письма, замедляется скорость написания и рисования. Для устранения усталости мышц кистей рук выполняют разные упражнения в виде ритмических сжиманий и разжимания пальцев, потряхивания кистями и другие</a:t>
            </a:r>
            <a:endParaRPr lang="ru-RU" sz="2400" b="1" dirty="0"/>
          </a:p>
        </p:txBody>
      </p:sp>
      <p:pic>
        <p:nvPicPr>
          <p:cNvPr id="2050" name="Picture 2" descr="C:\Users\Юля\Desktop\фото группа\S63004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429000"/>
            <a:ext cx="4229101" cy="3171826"/>
          </a:xfrm>
          <a:prstGeom prst="rect">
            <a:avLst/>
          </a:prstGeom>
          <a:noFill/>
        </p:spPr>
      </p:pic>
      <p:pic>
        <p:nvPicPr>
          <p:cNvPr id="2052" name="Picture 4" descr="C:\Users\Юля\Desktop\фото группа\S6300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0" y="321468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429684" cy="157163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dirty="0" smtClean="0"/>
              <a:t>Во время сидения нижние конечности тоже сильно устают, в них наблюдаются застойные явления. Поэтому, в комплекс упражнений для нижних конечностей вводят приседания, переступания с ноги на ногу, ходьба на месте, прыжки</a:t>
            </a:r>
            <a:endParaRPr lang="ru-RU" sz="2700" b="1" dirty="0"/>
          </a:p>
        </p:txBody>
      </p:sp>
      <p:pic>
        <p:nvPicPr>
          <p:cNvPr id="3074" name="Picture 2" descr="C:\Users\Юля\Desktop\фото группа\S63004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3941083" cy="3429024"/>
          </a:xfrm>
          <a:prstGeom prst="rect">
            <a:avLst/>
          </a:prstGeom>
          <a:noFill/>
        </p:spPr>
      </p:pic>
      <p:pic>
        <p:nvPicPr>
          <p:cNvPr id="3075" name="Picture 3" descr="C:\Users\Юля\Desktop\фото группа\S63004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4181476" cy="3431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675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Упражнение для снятия утомления с мышц туловища (наклоны, повороты)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Юля\Desktop\фото группа\S63004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371985" cy="3278989"/>
          </a:xfrm>
          <a:prstGeom prst="rect">
            <a:avLst/>
          </a:prstGeom>
          <a:noFill/>
        </p:spPr>
      </p:pic>
      <p:pic>
        <p:nvPicPr>
          <p:cNvPr id="6148" name="Picture 4" descr="C:\Users\Юля\Desktop\фото группа\S6300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488"/>
            <a:ext cx="4357719" cy="3386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9611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Упражнение для улучшения мозгового кровообращения. Исходное положение – сидя, руки на поясе. </a:t>
            </a:r>
            <a:br>
              <a:rPr lang="ru-RU" sz="2200" b="1" dirty="0" smtClean="0"/>
            </a:br>
            <a:r>
              <a:rPr lang="ru-RU" sz="2200" b="1" dirty="0" smtClean="0"/>
              <a:t>1–2. Поворот головы направо. Исходное положение. </a:t>
            </a:r>
            <a:br>
              <a:rPr lang="ru-RU" sz="2200" b="1" dirty="0" smtClean="0"/>
            </a:br>
            <a:r>
              <a:rPr lang="ru-RU" sz="2200" b="1" dirty="0" smtClean="0"/>
              <a:t>3–4. Поворот головы налево. Исходное положение. </a:t>
            </a:r>
            <a:br>
              <a:rPr lang="ru-RU" sz="2200" b="1" dirty="0" smtClean="0"/>
            </a:br>
            <a:r>
              <a:rPr lang="ru-RU" sz="2200" b="1" dirty="0" smtClean="0"/>
              <a:t>5–6. Плавно наклонить голову назад. </a:t>
            </a:r>
            <a:br>
              <a:rPr lang="ru-RU" sz="2200" b="1" dirty="0" smtClean="0"/>
            </a:br>
            <a:r>
              <a:rPr lang="ru-RU" sz="2200" b="1" dirty="0" smtClean="0"/>
              <a:t>Исходное положение. Голову наклонить вперед. </a:t>
            </a:r>
            <a:br>
              <a:rPr lang="ru-RU" sz="2200" b="1" dirty="0" smtClean="0"/>
            </a:br>
            <a:r>
              <a:rPr lang="ru-RU" sz="2200" b="1" dirty="0" smtClean="0"/>
              <a:t>Повторить 4–6 раз. Темп медленный.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8" name="Picture 2" descr="C:\Users\Юля\Desktop\фото группа\S6300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3829048" cy="2871786"/>
          </a:xfrm>
          <a:prstGeom prst="rect">
            <a:avLst/>
          </a:prstGeom>
          <a:noFill/>
        </p:spPr>
      </p:pic>
      <p:pic>
        <p:nvPicPr>
          <p:cNvPr id="4099" name="Picture 3" descr="C:\Users\Юля\Desktop\фото группа\S6300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829048" cy="2871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85765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/>
              <a:t>Комплекс упражнений гимнастики для глаз </a:t>
            </a:r>
            <a:br>
              <a:rPr lang="ru-RU" sz="2200" b="1" dirty="0" smtClean="0"/>
            </a:br>
            <a:r>
              <a:rPr lang="ru-RU" sz="2200" b="1" dirty="0" smtClean="0"/>
              <a:t>Быстро поморгать, закрыть глаза и посидеть спокойно, медленно считая до 5. Повторить 4–5 раз. </a:t>
            </a:r>
            <a:br>
              <a:rPr lang="ru-RU" sz="2200" b="1" dirty="0" smtClean="0"/>
            </a:br>
            <a:r>
              <a:rPr lang="ru-RU" sz="2200" b="1" dirty="0" smtClean="0"/>
              <a:t>Крепко зажмурить глаза (считать до 3), открыть глаза и посмотреть вдаль (считать до 5). Повторить 4–5 раз. </a:t>
            </a:r>
            <a:br>
              <a:rPr lang="ru-RU" sz="2200" b="1" dirty="0" smtClean="0"/>
            </a:br>
            <a:r>
              <a:rPr lang="ru-RU" sz="2200" b="1" dirty="0" smtClean="0"/>
              <a:t>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4–5 раз.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122" name="Picture 2" descr="C:\Users\Юля\Desktop\фото группа\S63004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50406"/>
            <a:ext cx="3857650" cy="2893238"/>
          </a:xfrm>
          <a:prstGeom prst="rect">
            <a:avLst/>
          </a:prstGeom>
          <a:noFill/>
        </p:spPr>
      </p:pic>
      <p:pic>
        <p:nvPicPr>
          <p:cNvPr id="5123" name="Picture 3" descr="C:\Users\Юля\Desktop\фото группа\S63004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48" y="3214686"/>
            <a:ext cx="3943352" cy="295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187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Тема: «Физкультминутки, их значение, и , как один из этапов работы по укреплению здоровья детей» </vt:lpstr>
      <vt:lpstr>Физкультминутка представляет собой небольшой комплекс физических  упражнений, проводимых в течение 2-3 минут во время занятий с детьми, а также при выполнении домашних заданий. Строится она из 4-5 упражнений для рук, туловища, ног, не требующих сложной координации.</vt:lpstr>
      <vt:lpstr>Физкультминутка, как форма активного отдыха  детей, должна проводится на каждом занятии с целью предупреждения и снятия утомления, повышения активного внимания и работоспособности. Энергичные движения и дыхание усиливают кровообращение в головном мозге, что тоже способствует снятию утомления. Результатом является восстановление устойчивости внимания, поднятие общего тонуса, повышение работоспособности. </vt:lpstr>
      <vt:lpstr>   Основные требования к проведению физкультминуток:  -проводятся на начальном этапе утомления (8-я, 13-я, 15-я минуты занятия, в зависимости от возраста, вида деятельности, и т. д.); -подбираются хорошо знакомые детям, простые и занимательные упражнения; - отдаётся предпочтение упражнениям для утомлённых групп мышц; - необходимо обеспечить разные по содержанию и форме физминутки, так как однообразие снижает интерес детей к ним а, следовательно, и результативность; - проводить физминутки необходимо в чистом, хорошо проветриваемом и освещенном помещении; - физминутки могут проводиться в форме общеразвивающих упражнений, подвижной игры, танцевальных движений, выполнения движений под стихотворный текст, дидактической игры с движением. - во время проведения физминуток учащиеся могут сидеть за партой или стоять около неё, находиться у классной доски или в проходах между партами, стоять в кругу, врассыпную, в парах и т.д.</vt:lpstr>
      <vt:lpstr>Во время выполнения детьми письменных работ, рисованию быстро устают мышцы пишущей руки. В результате этого нарушается навык правильного письма, замедляется скорость написания и рисования. Для устранения усталости мышц кистей рук выполняют разные упражнения в виде ритмических сжиманий и разжимания пальцев, потряхивания кистями и другие</vt:lpstr>
      <vt:lpstr> Во время сидения нижние конечности тоже сильно устают, в них наблюдаются застойные явления. Поэтому, в комплекс упражнений для нижних конечностей вводят приседания, переступания с ноги на ногу, ходьба на месте, прыжки</vt:lpstr>
      <vt:lpstr>Упражнение для снятия утомления с мышц туловища (наклоны, повороты) </vt:lpstr>
      <vt:lpstr>Упражнение для улучшения мозгового кровообращения. Исходное положение – сидя, руки на поясе.  1–2. Поворот головы направо. Исходное положение.  3–4. Поворот головы налево. Исходное положение.  5–6. Плавно наклонить голову назад.  Исходное положение. Голову наклонить вперед.  Повторить 4–6 раз. Темп медленный.  </vt:lpstr>
      <vt:lpstr>Комплекс упражнений гимнастики для глаз  Быстро поморгать, закрыть глаза и посидеть спокойно, медленно считая до 5. Повторить 4–5 раз.  Крепко зажмурить глаза (считать до 3), открыть глаза и посмотреть вдаль (считать до 5). Повторить 4–5 раз.  Вытянуть правую руку вперед. Следить глазами, не поворачивая головы, за медленными движениями указательного пальца вытянутой руки влево и вправо, вверх и вниз. Повторить 4–5 раз.  </vt:lpstr>
      <vt:lpstr>Здоровье детей – наша забота, и применение физкультминуток -  один из этапов работы по его сохранению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Юля</dc:creator>
  <cp:lastModifiedBy>Юля</cp:lastModifiedBy>
  <cp:revision>16</cp:revision>
  <dcterms:created xsi:type="dcterms:W3CDTF">2012-12-10T19:06:59Z</dcterms:created>
  <dcterms:modified xsi:type="dcterms:W3CDTF">2014-01-28T22:53:16Z</dcterms:modified>
</cp:coreProperties>
</file>