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1C2DF38-4FEC-480D-A7BB-6528291923B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C76D3D5-4915-42B6-8E42-59904144F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DF38-4FEC-480D-A7BB-6528291923B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3D5-4915-42B6-8E42-59904144F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DF38-4FEC-480D-A7BB-6528291923B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3D5-4915-42B6-8E42-59904144F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C2DF38-4FEC-480D-A7BB-6528291923B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76D3D5-4915-42B6-8E42-59904144F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1C2DF38-4FEC-480D-A7BB-6528291923B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C76D3D5-4915-42B6-8E42-59904144F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DF38-4FEC-480D-A7BB-6528291923B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3D5-4915-42B6-8E42-59904144F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DF38-4FEC-480D-A7BB-6528291923B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3D5-4915-42B6-8E42-59904144F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C2DF38-4FEC-480D-A7BB-6528291923B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76D3D5-4915-42B6-8E42-59904144F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DF38-4FEC-480D-A7BB-6528291923B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3D5-4915-42B6-8E42-59904144F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C2DF38-4FEC-480D-A7BB-6528291923B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76D3D5-4915-42B6-8E42-59904144F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C2DF38-4FEC-480D-A7BB-6528291923B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76D3D5-4915-42B6-8E42-59904144F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C2DF38-4FEC-480D-A7BB-6528291923B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76D3D5-4915-42B6-8E42-59904144F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3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Времена года</a:t>
            </a:r>
            <a:endParaRPr lang="ru-RU" sz="7200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195" name="Picture 6" descr="http://4.bp.blogspot.com/-YSYP6QfArdQ/T3nq0C-3s9I/AAAAAAAAAkc/z3vGX0bLP9Y/s1600/%25D0%25A0%25D0%25B0%25D0%25B1%25D0%25BE%25D1%2587%25D0%25B8%25D0%25B9+%25D1%2581%25D1%2582%25D0%25BE%25D0%25BB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990600"/>
            <a:ext cx="78200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http://savepic.ru/85319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3429000"/>
            <a:ext cx="33067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http://nevseoboi.com.ua/uploads/posts/2011-04/1302868353_18_nevseoboi.com.u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0"/>
            <a:ext cx="6177582" cy="463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4581525"/>
            <a:ext cx="8229600" cy="7778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3366"/>
                </a:solidFill>
                <a:latin typeface="Monotype Corsiva" pitchFamily="66" charset="0"/>
              </a:rPr>
              <a:t>Осень</a:t>
            </a:r>
            <a:endParaRPr lang="ru-RU" sz="5400" b="1" dirty="0">
              <a:solidFill>
                <a:srgbClr val="003366"/>
              </a:solidFill>
              <a:latin typeface="Monotype Corsiva" pitchFamily="66" charset="0"/>
            </a:endParaRPr>
          </a:p>
        </p:txBody>
      </p:sp>
      <p:pic>
        <p:nvPicPr>
          <p:cNvPr id="9221" name="Picture 6" descr="http://s41.radikal.ru/i093/0811/b2/bc597dd04bf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9563" y="0"/>
            <a:ext cx="248443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 descr="http://s43.radikal.ru/i102/0811/58/3342b8447df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403725"/>
            <a:ext cx="313213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 descr="http://v.foto.radikal.ru/0704/fc/6f023580af3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34038" y="4149725"/>
            <a:ext cx="35099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8" descr="http://openclipart.org/image/800px/svg_to_png/18894/sivvus_weather_symbols_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188640"/>
            <a:ext cx="2532063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6" descr="http://img-fotki.yandex.ru/get/9510/981986.74/0_8cdd8_5cb60620_ori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2276475"/>
            <a:ext cx="21844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Эркер</vt:lpstr>
      <vt:lpstr>Времена года</vt:lpstr>
      <vt:lpstr>Осень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Мария</dc:creator>
  <cp:lastModifiedBy>Мария</cp:lastModifiedBy>
  <cp:revision>2</cp:revision>
  <dcterms:created xsi:type="dcterms:W3CDTF">2014-02-01T18:17:59Z</dcterms:created>
  <dcterms:modified xsi:type="dcterms:W3CDTF">2014-02-01T18:19:27Z</dcterms:modified>
</cp:coreProperties>
</file>