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EE628-113A-4E8F-80A6-14983B132DCE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88B7B-41E7-4C6A-A72A-9E130EABC8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EE628-113A-4E8F-80A6-14983B132DCE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88B7B-41E7-4C6A-A72A-9E130EABC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EE628-113A-4E8F-80A6-14983B132DCE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88B7B-41E7-4C6A-A72A-9E130EABC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EE628-113A-4E8F-80A6-14983B132DCE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88B7B-41E7-4C6A-A72A-9E130EABC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EE628-113A-4E8F-80A6-14983B132DCE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88B7B-41E7-4C6A-A72A-9E130EABC8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EE628-113A-4E8F-80A6-14983B132DCE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88B7B-41E7-4C6A-A72A-9E130EABC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EE628-113A-4E8F-80A6-14983B132DCE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88B7B-41E7-4C6A-A72A-9E130EABC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EE628-113A-4E8F-80A6-14983B132DCE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88B7B-41E7-4C6A-A72A-9E130EABC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EE628-113A-4E8F-80A6-14983B132DCE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88B7B-41E7-4C6A-A72A-9E130EABC8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EE628-113A-4E8F-80A6-14983B132DCE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88B7B-41E7-4C6A-A72A-9E130EABC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EE628-113A-4E8F-80A6-14983B132DCE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88B7B-41E7-4C6A-A72A-9E130EABC8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C8EE628-113A-4E8F-80A6-14983B132DCE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388B7B-41E7-4C6A-A72A-9E130EABC8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1042988" y="260350"/>
            <a:ext cx="7643812" cy="58658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600" smtClean="0"/>
              <a:t>Идёт, идёт, бородой трясет,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smtClean="0"/>
              <a:t>Травки просит: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smtClean="0"/>
              <a:t>«Ме-ме-ме, дай-ка травки мне».</a:t>
            </a:r>
          </a:p>
        </p:txBody>
      </p:sp>
      <p:pic>
        <p:nvPicPr>
          <p:cNvPr id="28674" name="Picture 2" descr="http://lenagold.ru/fon/clipart/k/koza/kozel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2420938"/>
            <a:ext cx="32861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лнце 4">
            <a:hlinkClick r:id="rId3" action="ppaction://hlinksldjump"/>
          </p:cNvPr>
          <p:cNvSpPr/>
          <p:nvPr/>
        </p:nvSpPr>
        <p:spPr>
          <a:xfrm>
            <a:off x="179388" y="5970588"/>
            <a:ext cx="842962" cy="771525"/>
          </a:xfrm>
          <a:prstGeom prst="su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179388" y="333375"/>
            <a:ext cx="8755062" cy="59150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600" smtClean="0"/>
              <a:t>Стоит в лесу избушка,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smtClean="0"/>
              <a:t>Живёт в избе старушка.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smtClean="0"/>
              <a:t>Не входи в избушку: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smtClean="0"/>
              <a:t>Съест тебя старушка!</a:t>
            </a:r>
          </a:p>
        </p:txBody>
      </p:sp>
      <p:pic>
        <p:nvPicPr>
          <p:cNvPr id="2050" name="Picture 2" descr="http://img1.liveinternet.ru/images/attach/c/2/73/549/73549483_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765175"/>
            <a:ext cx="493395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лнце 4">
            <a:hlinkClick r:id="rId3" action="ppaction://hlinksldjump"/>
          </p:cNvPr>
          <p:cNvSpPr/>
          <p:nvPr/>
        </p:nvSpPr>
        <p:spPr>
          <a:xfrm>
            <a:off x="179388" y="5970588"/>
            <a:ext cx="842962" cy="771525"/>
          </a:xfrm>
          <a:prstGeom prst="su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971550" y="260350"/>
            <a:ext cx="7962900" cy="59880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600" smtClean="0"/>
              <a:t>Я с бала королевского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smtClean="0"/>
              <a:t>Однажды убегала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smtClean="0"/>
              <a:t>И туфельку хрустальную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smtClean="0"/>
              <a:t>Случайно потеряла.</a:t>
            </a:r>
          </a:p>
        </p:txBody>
      </p:sp>
      <p:pic>
        <p:nvPicPr>
          <p:cNvPr id="1026" name="Picture 2" descr="http://s59.radikal.ru/i166/0809/26/bda64c9d0f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620713"/>
            <a:ext cx="442912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лнце 4">
            <a:hlinkClick r:id="rId3" action="ppaction://hlinksldjump"/>
          </p:cNvPr>
          <p:cNvSpPr/>
          <p:nvPr/>
        </p:nvSpPr>
        <p:spPr>
          <a:xfrm>
            <a:off x="179388" y="5970588"/>
            <a:ext cx="842962" cy="771525"/>
          </a:xfrm>
          <a:prstGeom prst="su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250825" y="260350"/>
            <a:ext cx="8683625" cy="59880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Взяв для подкрепления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Баночку варенья,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Отправляется в полёт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Человечек-вертолёт.</a:t>
            </a:r>
          </a:p>
        </p:txBody>
      </p:sp>
      <p:pic>
        <p:nvPicPr>
          <p:cNvPr id="5122" name="Picture 2" descr="http://img-fotki.yandex.ru/get/6001/tatyana2q8-medvedeva.123/0_534b9_5013329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765175"/>
            <a:ext cx="478155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лнце 4">
            <a:hlinkClick r:id="rId3" action="ppaction://hlinksldjump"/>
          </p:cNvPr>
          <p:cNvSpPr/>
          <p:nvPr/>
        </p:nvSpPr>
        <p:spPr>
          <a:xfrm>
            <a:off x="179388" y="5970588"/>
            <a:ext cx="842962" cy="771525"/>
          </a:xfrm>
          <a:prstGeom prst="su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1187450" y="333375"/>
            <a:ext cx="7747000" cy="59150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Кто в густом лесу мелькает,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Рыжей шубкой полыхает?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Знает он в цыплятах толк!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Этот зверь зовётся …</a:t>
            </a:r>
          </a:p>
        </p:txBody>
      </p:sp>
      <p:pic>
        <p:nvPicPr>
          <p:cNvPr id="38916" name="Picture 4" descr="http://r.foto.radikal.ru/0702/24866c8143a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981075"/>
            <a:ext cx="44577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лнце 6">
            <a:hlinkClick r:id="rId3" action="ppaction://hlinksldjump"/>
          </p:cNvPr>
          <p:cNvSpPr/>
          <p:nvPr/>
        </p:nvSpPr>
        <p:spPr>
          <a:xfrm>
            <a:off x="179388" y="5970588"/>
            <a:ext cx="842962" cy="771525"/>
          </a:xfrm>
          <a:prstGeom prst="su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1435100" y="333375"/>
            <a:ext cx="7499350" cy="59150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Этот зверь зимою спит,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Неуклюжий он на вид.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Любит ягоды и мед.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А зовется...</a:t>
            </a:r>
            <a:br>
              <a:rPr lang="ru-RU" smtClean="0"/>
            </a:br>
            <a:endParaRPr lang="ru-RU" smtClean="0"/>
          </a:p>
        </p:txBody>
      </p:sp>
      <p:pic>
        <p:nvPicPr>
          <p:cNvPr id="37890" name="Picture 2" descr="http://s017.radikal.ru/i423/1202/45/ce84b204302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981075"/>
            <a:ext cx="691515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лнце 4">
            <a:hlinkClick r:id="rId3" action="ppaction://hlinksldjump"/>
          </p:cNvPr>
          <p:cNvSpPr/>
          <p:nvPr/>
        </p:nvSpPr>
        <p:spPr>
          <a:xfrm>
            <a:off x="179388" y="5970588"/>
            <a:ext cx="842962" cy="771525"/>
          </a:xfrm>
          <a:prstGeom prst="su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1435100" y="404813"/>
            <a:ext cx="7499350" cy="58435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Мышь считает дырки в сыре: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Три плюс две — всего ...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7411" name="Picture 2" descr="http://i028.radikal.ru/0710/ac/599d570439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981075"/>
            <a:ext cx="360045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лнце 4">
            <a:hlinkClick r:id="rId3" action="ppaction://hlinksldjump"/>
          </p:cNvPr>
          <p:cNvSpPr/>
          <p:nvPr/>
        </p:nvSpPr>
        <p:spPr>
          <a:xfrm>
            <a:off x="179388" y="5970588"/>
            <a:ext cx="842962" cy="771525"/>
          </a:xfrm>
          <a:prstGeom prst="su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109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Мария</cp:lastModifiedBy>
  <cp:revision>2</cp:revision>
  <dcterms:created xsi:type="dcterms:W3CDTF">2014-02-01T18:34:09Z</dcterms:created>
  <dcterms:modified xsi:type="dcterms:W3CDTF">2014-02-01T18:35:38Z</dcterms:modified>
</cp:coreProperties>
</file>