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4" r:id="rId4"/>
    <p:sldId id="279" r:id="rId5"/>
    <p:sldId id="258" r:id="rId6"/>
    <p:sldId id="261" r:id="rId7"/>
    <p:sldId id="274" r:id="rId8"/>
    <p:sldId id="268" r:id="rId9"/>
    <p:sldId id="263" r:id="rId10"/>
    <p:sldId id="265" r:id="rId11"/>
    <p:sldId id="280" r:id="rId12"/>
    <p:sldId id="281" r:id="rId13"/>
    <p:sldId id="269" r:id="rId14"/>
    <p:sldId id="276" r:id="rId15"/>
    <p:sldId id="277" r:id="rId16"/>
    <p:sldId id="278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7B6B34-7609-47A9-897C-B1DCE4CCA4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214438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Тема урока.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63" y="1928813"/>
            <a:ext cx="4643437" cy="3714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Arial Black" pitchFamily="34" charset="0"/>
              </a:rPr>
              <a:t>Лев Николаевич Толстой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Arial Black" pitchFamily="34" charset="0"/>
              </a:rPr>
              <a:t>«После бала»</a:t>
            </a:r>
            <a:endParaRPr lang="ru-RU" sz="4400" b="1" dirty="0">
              <a:latin typeface="Arial Black" pitchFamily="34" charset="0"/>
            </a:endParaRPr>
          </a:p>
        </p:txBody>
      </p:sp>
      <p:pic>
        <p:nvPicPr>
          <p:cNvPr id="2052" name="Рисунок 3" descr="толстой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85875"/>
            <a:ext cx="37147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\Мои документы\Downloads\анимашки\schas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941168"/>
            <a:ext cx="4824536" cy="10957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 отношений к нашим близким прощать без конца, так как мы сами бесконечно нуждаемся в прощении.</a:t>
            </a:r>
            <a:endParaRPr lang="ru-RU" dirty="0"/>
          </a:p>
        </p:txBody>
      </p:sp>
      <p:pic>
        <p:nvPicPr>
          <p:cNvPr id="4" name="Содержимое 3" descr="ggyc3zrGlz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9471388" cy="7292181"/>
          </a:xfrm>
          <a:blipFill>
            <a:blip r:embed="rId3" cstate="print"/>
            <a:tile tx="0" ty="0" sx="100000" sy="100000" flip="none" algn="tl"/>
          </a:blipFill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ru-RU" sz="3600" i="1" dirty="0" smtClean="0"/>
              <a:t>О,  сколько на свете убийц, которые не руками, а своим </a:t>
            </a:r>
            <a:r>
              <a:rPr lang="ru-RU" sz="3600" i="1" dirty="0" err="1" smtClean="0"/>
              <a:t>немилосердием</a:t>
            </a:r>
            <a:r>
              <a:rPr lang="ru-RU" sz="3600" i="1" dirty="0" smtClean="0"/>
              <a:t> , жестокосердием и таким бесчеловечным </a:t>
            </a:r>
            <a:r>
              <a:rPr lang="ru-RU" sz="4000" i="1" dirty="0" err="1" smtClean="0"/>
              <a:t>отказыванием</a:t>
            </a:r>
            <a:r>
              <a:rPr lang="ru-RU" sz="3600" i="1" dirty="0" smtClean="0"/>
              <a:t> убивают людей, но думают о себе, что они чисты в том! Не токмо тот убийца, кто как-нибудь ближнего убивает, но и тот, кто бедствующего от смерти не избавляет, а может избавить: понеже если бы он подал руку помощи бедствующему, не постигла бы его смерть.(И.Златоуст)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ru-RU" sz="3500" i="1" dirty="0" smtClean="0"/>
              <a:t>И ныне много подобных людей, которые снаружи украшены, а внутри исполнены всякого беззакония. И ныне о внешней чистоте прилагают много труда, много заботы, а о душевной нисколько. Но если бы кто раскрыл совесть каждого, то нашёл бы множество червей, множество гноя и нестерпимое зловоние, - я разумею  гнусные и злые пожелания, которые отвратительнее червей И. Златоуст.</a:t>
            </a:r>
            <a:endParaRPr lang="ru-RU" sz="35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3657600" cy="6477000"/>
          </a:xfrm>
        </p:spPr>
        <p:txBody>
          <a:bodyPr/>
          <a:lstStyle/>
          <a:p>
            <a:r>
              <a:rPr lang="ru-RU" sz="2400"/>
              <a:t>Многие люди думают, что жить по вере и исполнять волю Божию очень трудно. </a:t>
            </a:r>
            <a:br>
              <a:rPr lang="ru-RU" sz="2400"/>
            </a:br>
            <a:r>
              <a:rPr lang="ru-RU" sz="2400"/>
              <a:t>На самом деле — очень легко. Стоит лишь обратить внимание на мелочи, на пустяки и стараться</a:t>
            </a:r>
            <a:r>
              <a:rPr lang="ru-RU" sz="4000"/>
              <a:t> </a:t>
            </a:r>
            <a:r>
              <a:rPr lang="ru-RU" sz="2400"/>
              <a:t>быть добрым в самых маленьких и легких делах: подайте стакан холодной и чистой воды, кусок хлеба.</a:t>
            </a:r>
            <a:br>
              <a:rPr lang="ru-RU" sz="2400"/>
            </a:br>
            <a:r>
              <a:rPr lang="ru-RU" sz="2400" i="1">
                <a:solidFill>
                  <a:schemeClr val="hlink"/>
                </a:solidFill>
              </a:rPr>
              <a:t>Иоанн Крестьянкин.</a:t>
            </a:r>
            <a:r>
              <a:rPr lang="ru-RU" sz="4000"/>
              <a:t> 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0"/>
            <a:ext cx="3554288" cy="685800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4344" name="Picture 8" descr="6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46700" cy="6858000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410200" y="0"/>
            <a:ext cx="37338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zymRmhTCS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wQ8FNxxbm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626"/>
            <a:ext cx="8595798" cy="644684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jzG7CqmEn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32303"/>
            <a:ext cx="5400600" cy="6725697"/>
          </a:xfrm>
        </p:spPr>
      </p:pic>
      <p:pic>
        <p:nvPicPr>
          <p:cNvPr id="8199" name="Picture 7" descr="C:\Documents and Settings\Admin\Мои документы\Downloads\анимашки\927e79f744c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3356992"/>
            <a:ext cx="3347864" cy="581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b65Eramecx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688"/>
            <a:ext cx="9144000" cy="695768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0"/>
            <a:ext cx="4788024" cy="6858000"/>
          </a:xfr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3600" i="1" dirty="0"/>
              <a:t>Ангелы не могут творить.  Только у человека есть подлинно творческая , </a:t>
            </a:r>
            <a:r>
              <a:rPr lang="ru-RU" sz="3600" i="1" dirty="0" err="1"/>
              <a:t>Богообразная</a:t>
            </a:r>
            <a:r>
              <a:rPr lang="ru-RU" sz="3600" i="1" dirty="0"/>
              <a:t> сила</a:t>
            </a:r>
            <a:r>
              <a:rPr lang="ru-RU" sz="3600" dirty="0"/>
              <a:t> .</a:t>
            </a:r>
          </a:p>
          <a:p>
            <a:pPr>
              <a:lnSpc>
                <a:spcPct val="90000"/>
              </a:lnSpc>
            </a:pPr>
            <a:r>
              <a:rPr lang="ru-RU" sz="3600" i="1" dirty="0"/>
              <a:t>Поэтому самое ценное в мире – это душа человека. И за неё ведут непрестанный бой силы зла. С кем я, с добром или злом? Середины нет</a:t>
            </a:r>
            <a:r>
              <a:rPr lang="ru-RU" i="1" dirty="0"/>
              <a:t>!</a:t>
            </a:r>
          </a:p>
        </p:txBody>
      </p:sp>
      <p:pic>
        <p:nvPicPr>
          <p:cNvPr id="8199" name="Picture 7" descr="Imag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4000" contrast="66000"/>
          </a:blip>
          <a:srcRect/>
          <a:stretch>
            <a:fillRect/>
          </a:stretch>
        </p:blipFill>
        <p:spPr>
          <a:xfrm>
            <a:off x="0" y="0"/>
            <a:ext cx="4419600" cy="6858000"/>
          </a:xfrm>
          <a:noFill/>
          <a:ln/>
        </p:spPr>
      </p:pic>
      <p:pic>
        <p:nvPicPr>
          <p:cNvPr id="7" name="Picture 7" descr="Image1"/>
          <p:cNvPicPr>
            <a:picLocks noChangeAspect="1" noChangeArrowheads="1"/>
          </p:cNvPicPr>
          <p:nvPr/>
        </p:nvPicPr>
        <p:blipFill>
          <a:blip r:embed="rId2" cstate="print">
            <a:lum bright="-24000" contrast="66000"/>
          </a:blip>
          <a:srcRect/>
          <a:stretch>
            <a:fillRect/>
          </a:stretch>
        </p:blipFill>
        <p:spPr bwMode="auto">
          <a:xfrm>
            <a:off x="-2286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В мире идет борьба за человеческое сердце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Nr1WCb0pa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fBJ3uQpsE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287" y="260648"/>
            <a:ext cx="8879125" cy="5865515"/>
          </a:xfrm>
        </p:spPr>
      </p:pic>
      <p:pic>
        <p:nvPicPr>
          <p:cNvPr id="5122" name="Picture 2" descr="C:\Documents and Settings\Admin\Мои документы\Downloads\анимашки\927e79f744c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76975"/>
            <a:ext cx="8280920" cy="581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Vr3CrTCPL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7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qxBJvCS4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640960" cy="640871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sz="6600" dirty="0"/>
              <a:t>Не надо быть святым, чтобы быть милосердным; достаточно быть милосердным, чтобы стать святым</a:t>
            </a:r>
            <a:r>
              <a:rPr lang="ru-RU" sz="6000" dirty="0"/>
              <a:t>.</a:t>
            </a:r>
          </a:p>
        </p:txBody>
      </p:sp>
      <p:pic>
        <p:nvPicPr>
          <p:cNvPr id="2051" name="Picture 3" descr="C:\Documents and Settings\Admin\Мои документы\Downloads\анимашки\927e79f744c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76975"/>
            <a:ext cx="8064896" cy="581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0"/>
            <a:ext cx="4716016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4400" dirty="0"/>
              <a:t>Человек всего более должен учиться </a:t>
            </a:r>
            <a:r>
              <a:rPr lang="ru-RU" sz="4400" dirty="0" err="1"/>
              <a:t>милосердию.Кто</a:t>
            </a:r>
            <a:r>
              <a:rPr lang="ru-RU" sz="4400" dirty="0"/>
              <a:t> не имеет милосердия, тот перестает быть человеком.</a:t>
            </a:r>
          </a:p>
          <a:p>
            <a:pPr algn="ctr"/>
            <a:r>
              <a:rPr lang="ru-RU" sz="3600" i="1" dirty="0">
                <a:solidFill>
                  <a:schemeClr val="hlink"/>
                </a:solidFill>
              </a:rPr>
              <a:t>Иоанн Златоуст</a:t>
            </a:r>
          </a:p>
        </p:txBody>
      </p:sp>
      <p:pic>
        <p:nvPicPr>
          <p:cNvPr id="12295" name="Picture 7" descr="att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Downloads\анимашки\rosebutsb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857875"/>
            <a:ext cx="4716016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O_9r8litR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</TotalTime>
  <Words>268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 урока.</vt:lpstr>
      <vt:lpstr>Слайд 2</vt:lpstr>
      <vt:lpstr>В мире идет борьба за человеческое сердце</vt:lpstr>
      <vt:lpstr>Слайд 4</vt:lpstr>
      <vt:lpstr>Слайд 5</vt:lpstr>
      <vt:lpstr>Слайд 6</vt:lpstr>
      <vt:lpstr>Слайд 7</vt:lpstr>
      <vt:lpstr>Слайд 8</vt:lpstr>
      <vt:lpstr>Слайд 9</vt:lpstr>
      <vt:lpstr>Норма отношений к нашим близким прощать без конца, так как мы сами бесконечно нуждаемся в прощении.</vt:lpstr>
      <vt:lpstr>Слайд 11</vt:lpstr>
      <vt:lpstr>Слайд 12</vt:lpstr>
      <vt:lpstr>Многие люди думают, что жить по вере и исполнять волю Божию очень трудно.  На самом деле — очень легко. Стоит лишь обратить внимание на мелочи, на пустяки и стараться быть добрым в самых маленьких и легких делах: подайте стакан холодной и чистой воды, кусок хлеба. Иоанн Крестьянкин. 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56</cp:revision>
  <dcterms:modified xsi:type="dcterms:W3CDTF">2013-11-20T21:06:41Z</dcterms:modified>
</cp:coreProperties>
</file>