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Сказочная </a:t>
            </a:r>
            <a:r>
              <a:rPr lang="ru-RU" sz="6000" dirty="0" err="1" smtClean="0"/>
              <a:t>литературия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6400800" cy="120966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Викторина</a:t>
            </a:r>
            <a:endParaRPr lang="ru-RU" sz="4400" dirty="0"/>
          </a:p>
        </p:txBody>
      </p:sp>
      <p:pic>
        <p:nvPicPr>
          <p:cNvPr id="1026" name="Picture 2" descr="H:\учитель года\Новая папка\knigi-1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78555"/>
            <a:ext cx="3634705" cy="2795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Станция №1. «Покажи себя»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Задание: </a:t>
            </a:r>
          </a:p>
          <a:p>
            <a:pPr algn="ctr">
              <a:buNone/>
            </a:pPr>
            <a:r>
              <a:rPr lang="ru-RU" sz="4400" dirty="0" smtClean="0"/>
              <a:t>Придумайте сказочное название Вашей команды и девиз к нему.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Станция №2.</a:t>
            </a:r>
            <a:br>
              <a:rPr lang="ru-RU" sz="3200" dirty="0" smtClean="0"/>
            </a:br>
            <a:r>
              <a:rPr lang="ru-RU" sz="3200" dirty="0" smtClean="0"/>
              <a:t>«Пословица недаром молвится»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643998" cy="29089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/>
              <a:t> Угадай пословицу. </a:t>
            </a:r>
          </a:p>
          <a:p>
            <a:pPr algn="just">
              <a:buNone/>
            </a:pPr>
            <a:r>
              <a:rPr lang="ru-RU" sz="3200" dirty="0" smtClean="0"/>
              <a:t>  На столе каждой команды лежит листочек, в котором указаны </a:t>
            </a:r>
            <a:r>
              <a:rPr lang="ru-RU" sz="3200" b="1" dirty="0" smtClean="0"/>
              <a:t>начала пословиц. </a:t>
            </a:r>
          </a:p>
          <a:p>
            <a:pPr algn="ctr">
              <a:buNone/>
            </a:pPr>
            <a:r>
              <a:rPr lang="ru-RU" sz="3600" b="1" dirty="0" smtClean="0"/>
              <a:t>Ваша задача – закончить их. </a:t>
            </a:r>
          </a:p>
          <a:p>
            <a:pPr algn="ctr">
              <a:buNone/>
            </a:pPr>
            <a:r>
              <a:rPr lang="ru-RU" sz="3600" b="1" dirty="0" smtClean="0"/>
              <a:t>Время – 2 минуты </a:t>
            </a:r>
            <a:endParaRPr lang="ru-RU" sz="3600" b="1" dirty="0"/>
          </a:p>
        </p:txBody>
      </p:sp>
      <p:pic>
        <p:nvPicPr>
          <p:cNvPr id="2050" name="Picture 2" descr="H:\учитель года\Новая папка\boo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5235"/>
            <a:ext cx="3059832" cy="2812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Станция №3</a:t>
            </a:r>
            <a:br>
              <a:rPr lang="ru-RU" sz="3600" dirty="0" smtClean="0"/>
            </a:br>
            <a:r>
              <a:rPr lang="ru-RU" sz="3600" dirty="0" smtClean="0"/>
              <a:t>«Загадочный поединок»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186766" cy="35004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Конкурс загадок. </a:t>
            </a:r>
          </a:p>
          <a:p>
            <a:pPr algn="ctr">
              <a:buNone/>
            </a:pPr>
            <a:r>
              <a:rPr lang="ru-RU" sz="4000" b="1" dirty="0" smtClean="0"/>
              <a:t>  </a:t>
            </a:r>
            <a:r>
              <a:rPr lang="ru-RU" sz="4000" dirty="0" smtClean="0"/>
              <a:t>Команды задают друг другу загадки. </a:t>
            </a:r>
          </a:p>
          <a:p>
            <a:pPr algn="ctr">
              <a:buNone/>
            </a:pPr>
            <a:r>
              <a:rPr lang="ru-RU" sz="4000" dirty="0" smtClean="0"/>
              <a:t>Учитывается правильность ответов. </a:t>
            </a:r>
            <a:endParaRPr lang="ru-RU" sz="4000" dirty="0"/>
          </a:p>
        </p:txBody>
      </p:sp>
      <p:pic>
        <p:nvPicPr>
          <p:cNvPr id="3074" name="Picture 2" descr="H:\учитель года\Новая папка\991354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6004"/>
            <a:ext cx="2339752" cy="2339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Этап 4</a:t>
            </a:r>
            <a:br>
              <a:rPr lang="ru-RU" sz="3600" dirty="0" smtClean="0"/>
            </a:br>
            <a:r>
              <a:rPr lang="ru-RU" sz="3600" dirty="0" smtClean="0"/>
              <a:t>«Красота слова»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58204" cy="3153532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/>
              <a:t>Задание</a:t>
            </a:r>
            <a:r>
              <a:rPr lang="ru-RU" sz="4000" dirty="0" smtClean="0"/>
              <a:t>: у каждой команды на столе лежит текст басни И.А. Крылова. Выберите из команды того, кто прочтет эту басню выразительнее соперника.</a:t>
            </a:r>
            <a:endParaRPr lang="ru-RU" sz="4000" dirty="0"/>
          </a:p>
        </p:txBody>
      </p:sp>
      <p:pic>
        <p:nvPicPr>
          <p:cNvPr id="4098" name="Picture 2" descr="H:\учитель года\Новая папка\Рисунок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2362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Станция 5.</a:t>
            </a:r>
            <a:br>
              <a:rPr lang="ru-RU" sz="3600" dirty="0" smtClean="0"/>
            </a:br>
            <a:r>
              <a:rPr lang="ru-RU" sz="3600" dirty="0" smtClean="0"/>
              <a:t>«Музыкальная»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2404864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Задание: по музыкальному фрагменты Вам нужно будет угадать название сказки  и ее автора.</a:t>
            </a:r>
            <a:endParaRPr lang="ru-RU" sz="3600" dirty="0"/>
          </a:p>
        </p:txBody>
      </p:sp>
      <p:pic>
        <p:nvPicPr>
          <p:cNvPr id="5122" name="Picture 2" descr="H:\учитель года\Новая папка\Рисунок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1450"/>
            <a:ext cx="3267075" cy="287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Этап 6</a:t>
            </a:r>
            <a:br>
              <a:rPr lang="ru-RU" sz="4000" dirty="0" smtClean="0"/>
            </a:br>
            <a:r>
              <a:rPr lang="ru-RU" sz="4000" dirty="0" smtClean="0"/>
              <a:t>«Веселый художник»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218884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Задание: Вам необходимо выполнить иллюстрацию к сказке таким образом, чтобы соперник мог догадаться, о какой сказке идет речь.</a:t>
            </a:r>
            <a:endParaRPr lang="ru-RU" sz="3200" b="1" dirty="0"/>
          </a:p>
        </p:txBody>
      </p:sp>
      <p:pic>
        <p:nvPicPr>
          <p:cNvPr id="6146" name="Picture 2" descr="H:\учитель года\Новая папка\Рисунок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1835696" cy="2886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Станция №8.</a:t>
            </a:r>
            <a:br>
              <a:rPr lang="ru-RU" sz="3200" dirty="0" smtClean="0"/>
            </a:br>
            <a:r>
              <a:rPr lang="ru-RU" sz="3200" dirty="0" smtClean="0"/>
              <a:t>«Победит умнейший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849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В конкурсе участвуют </a:t>
            </a:r>
            <a:r>
              <a:rPr lang="ru-RU" sz="3200" b="1" dirty="0" smtClean="0"/>
              <a:t>только капитаны </a:t>
            </a:r>
            <a:r>
              <a:rPr lang="ru-RU" sz="3200" dirty="0" smtClean="0"/>
              <a:t>команд. За 1 минуту каждому капитану нужно будет дать ответ на 10 вопросов. Выигрывает тот человек, который даст </a:t>
            </a:r>
            <a:r>
              <a:rPr lang="ru-RU" sz="3200" b="1" dirty="0" smtClean="0"/>
              <a:t>наибольшее количество правильных ответов.</a:t>
            </a:r>
          </a:p>
          <a:p>
            <a:endParaRPr lang="ru-RU" dirty="0"/>
          </a:p>
        </p:txBody>
      </p:sp>
      <p:pic>
        <p:nvPicPr>
          <p:cNvPr id="7170" name="Picture 2" descr="H:\учитель года\Новая папка\shkolnye_kartinki_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6280"/>
            <a:ext cx="2051720" cy="2051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420888"/>
            <a:ext cx="7467600" cy="1224136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участие!!!</a:t>
            </a:r>
            <a:endParaRPr lang="ru-RU" sz="8800" dirty="0"/>
          </a:p>
        </p:txBody>
      </p:sp>
      <p:pic>
        <p:nvPicPr>
          <p:cNvPr id="8194" name="Picture 2" descr="H:\учитель года\Новая папка\shkolnye_kartinki_5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66924"/>
            <a:ext cx="2880320" cy="3427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181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Сказочная литературия</vt:lpstr>
      <vt:lpstr>Станция №1. «Покажи себя»</vt:lpstr>
      <vt:lpstr>Станция №2. «Пословица недаром молвится»</vt:lpstr>
      <vt:lpstr>Станция №3 «Загадочный поединок»</vt:lpstr>
      <vt:lpstr>Этап 4 «Красота слова»</vt:lpstr>
      <vt:lpstr>Станция 5. «Музыкальная»</vt:lpstr>
      <vt:lpstr>Этап 6 «Веселый художник»</vt:lpstr>
      <vt:lpstr>Станция №8. «Победит умнейший</vt:lpstr>
      <vt:lpstr>Спасибо за участие!!!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Сказочная литературия</dc:title>
  <cp:lastModifiedBy>Admin</cp:lastModifiedBy>
  <cp:revision>9</cp:revision>
  <dcterms:modified xsi:type="dcterms:W3CDTF">2013-11-24T12:26:46Z</dcterms:modified>
</cp:coreProperties>
</file>