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Великие химики России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725144"/>
            <a:ext cx="2636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Петрук Ирина Петровна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№5 п. Тавричанка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В.В. Марковников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36912"/>
            <a:ext cx="649793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Сформулировал правило о направлении течения реакций присоединения,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отщепления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замещения, а также изомеризации в зависимости от химического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которое сейчас известно как правило Марковникова.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Г. А. Крестовниковым впервые осуществил синтез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циклобутандикарбоновой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Открыл новый класс органических соединений — нафтены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1889 — Впервые получил суберон.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 Зинин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3"/>
            <a:ext cx="2313742" cy="2736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5481" y="5111258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1812-1880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1" y="2276872"/>
            <a:ext cx="374576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ыдающийся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 химик-органик,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Петербургской академии наук,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Русского химического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(РХО) (1868—1877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многочисленным работам 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Зинина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химия» впервые заняла достойное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научном мире. Зинин был почетным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русских и иностранных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обществ, академий и университетов.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физико-химическое общество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 имени Н. Н. Зинина и А. 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лучшие самостоятельные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химии.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 зинин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64658"/>
            <a:ext cx="66858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метод получения ароматических аминов восстановлением ароматических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нитросоединений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(реакция Зинина).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синтезировал этим методом анилин (1842) и другие ароматические амины,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производства синтетических красителей, душистых веществ,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 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Зинина с молодым инженером-артиллеристом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Ф. Петрушевским привело к решению проблемы получения и использования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взрывчатого вещества нитроглицерина. Зинин разработал самый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синтеза нитроглицерина из глицерина с использованием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азотной кислоты, низкой температуры и т. 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Н.Д. Зелинский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51" y="2276872"/>
            <a:ext cx="2326866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3022" y="5157192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1861-1953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923" y="2276872"/>
            <a:ext cx="3376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химик-органик, один из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катализе.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организаторов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Всесоюзного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почетный член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1941 г.).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Социалистического Труда (1945 г.).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Н.Д. Зелинский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48880"/>
            <a:ext cx="65356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Синтезировал (1901-1907 гг.) многочисленные углеводороды, содержащие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9 атомов углерода в кольце, что послужило основой искусственного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 и нефтяных фракций. Положил начало ряду направлений,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изучением взаимных превращений углеводородов.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(1910 г.) явление дегидрогенизационного катализа, заключающееся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избирательном действии платины и палладия на циклогексановые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ароматические углеводороды и в идеальной обратимости реакций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дегидрогенизации только в зависимости от температуры.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инженером А. Кумантом создал (1916 г.) противогаз.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238125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1793" y="522019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1834 - 1907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280792"/>
            <a:ext cx="3561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ученый-энциклопедист,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фундаментальных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химии,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химической технологии,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воздухоплаванию,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Самое известное открытие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периодический закон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252797"/>
            <a:ext cx="6654579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1869г открыл периодический закон и создал периодическую систему.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описал свойства  некоторых элементов.</a:t>
            </a:r>
          </a:p>
          <a:p>
            <a:pPr>
              <a:spcBef>
                <a:spcPct val="5000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русского учебника «Органическая химия» и книги «Основы химии»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заслуги  в науке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избран почетным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зарубежных академий наук и научных обществ.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инициатором  создания Русского  химического общества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(ныне  Российское  химическое общество имени  Дмитрия Ивановича Менделеева), 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первым директором Главной палаты мер и весов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назван его именем).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9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2448272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2276872"/>
            <a:ext cx="346357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института метрологии выложена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система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знак признания приоритета великого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химика Дмитрия Менделеева,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порядковым номером 101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М.В. Ломоносов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2160240" cy="2841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8573" y="5219908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1711-1765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380238"/>
            <a:ext cx="338201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русский ученый, энциклопедист,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были признаны не только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Ломоносов-химик дал определение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положил начало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стекле.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М.В. ЛОМОНОСОВ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создал первую в России научно-исследовательскую и учебную химическую лабораторию.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1748—1757—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в химической лаборатории работы по изготовлению цветных стёкол и красок, химическому анализу руд.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1752 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1753 — в химической лаборатории читал первый в истории курс лекций по физической химии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Одним из выдающихся естественнонаучных достижений М. В. Ломоносова является его молекулярно-кинетическая </a:t>
            </a:r>
            <a:r>
              <a:rPr lang="ru-RU" sz="1400" dirty="0" smtClean="0"/>
              <a:t>теория</a:t>
            </a:r>
            <a:r>
              <a:rPr lang="ru-RU" sz="1400" dirty="0"/>
              <a:t> </a:t>
            </a:r>
            <a:r>
              <a:rPr lang="ru-RU" sz="1400" dirty="0" smtClean="0"/>
              <a:t>тепла</a:t>
            </a:r>
            <a:r>
              <a:rPr lang="ru-RU" sz="1400" dirty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5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А.М. Бутлеров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0"/>
            <a:ext cx="2160240" cy="2952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3876" y="531212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1828-1886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276870"/>
            <a:ext cx="35189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химик, создатель теории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строения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родоначальник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школы,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деятель. Его теория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позволила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факты, накопившиеся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ко второй половине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ХIХ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и доказала, что с помощью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можно установить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атомов в молекулах,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очередь, доказывало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 строения вещества.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Бутлерова внесла новое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атомно-молекулярное учение.</a:t>
            </a:r>
            <a:r>
              <a:rPr lang="ru-RU" sz="1400" dirty="0"/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А.М. Бутлеров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76872"/>
            <a:ext cx="726019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Бутлеров — создатель теории химического строения вещества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называемой «структурной теории»), положившей начало синтетическому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соединений и лежащей в основе современной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1858 году открыл новый способ синтеза йодистого метилена и выполнил серию работ,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получением его производных.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диацетат метилена, получил продукт его омыления — полимер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формальдегида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основе последнего в 1861 году впервые получил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гексаметилентетрамин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(уротропин) и сахаристое вещество «метиленитан», то есть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полный синтез сахаристого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В.В. Марковников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2232248" cy="3001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896" y="527838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1837-1904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276872"/>
            <a:ext cx="350948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химик, работал в области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 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нефти. 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вклад в развитие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исследований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преподавании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организаторов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 общества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640</Words>
  <Application>Microsoft Office PowerPoint</Application>
  <PresentationFormat>Экран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Великие химики России</vt:lpstr>
      <vt:lpstr>Д.И. Менделеев</vt:lpstr>
      <vt:lpstr>Д.И. Менделеев</vt:lpstr>
      <vt:lpstr>Д.И. Менделеев</vt:lpstr>
      <vt:lpstr>М.В. Ломоносов</vt:lpstr>
      <vt:lpstr>М.В. ЛОМОНОСОВ</vt:lpstr>
      <vt:lpstr>А.М. Бутлеров</vt:lpstr>
      <vt:lpstr>А.М. Бутлеров</vt:lpstr>
      <vt:lpstr>В.В. Марковников</vt:lpstr>
      <vt:lpstr>В.В. Марковников</vt:lpstr>
      <vt:lpstr>Н.Н. Зинин</vt:lpstr>
      <vt:lpstr>Н.н. зинин</vt:lpstr>
      <vt:lpstr>Н.Д. Зелинский</vt:lpstr>
      <vt:lpstr>Н.Д. Зелинский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Se7en</dc:creator>
  <cp:lastModifiedBy>DNS</cp:lastModifiedBy>
  <cp:revision>11</cp:revision>
  <dcterms:created xsi:type="dcterms:W3CDTF">2014-05-01T09:36:06Z</dcterms:created>
  <dcterms:modified xsi:type="dcterms:W3CDTF">2014-05-01T11:31:57Z</dcterms:modified>
</cp:coreProperties>
</file>