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0" r:id="rId3"/>
    <p:sldId id="265" r:id="rId4"/>
    <p:sldId id="267" r:id="rId5"/>
    <p:sldId id="261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2348880"/>
            <a:ext cx="551715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Алгоритмы </a:t>
            </a: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решения задач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725144"/>
            <a:ext cx="258445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372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55709" y="1710252"/>
            <a:ext cx="603261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№5: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Вычисление массовой доли </a:t>
            </a: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 в растворе.</a:t>
            </a:r>
          </a:p>
        </p:txBody>
      </p:sp>
    </p:spTree>
    <p:extLst>
      <p:ext uri="{BB962C8B-B14F-4D97-AF65-F5344CB8AC3E}">
        <p14:creationId xmlns:p14="http://schemas.microsoft.com/office/powerpoint/2010/main" val="50945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88" y="1060450"/>
            <a:ext cx="6016625" cy="474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678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2667" y="1710252"/>
            <a:ext cx="6778714" cy="32316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№6: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Вычисление массы вещества в </a:t>
            </a: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растворе по массе раствора </a:t>
            </a: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массовой доле растворенного</a:t>
            </a:r>
          </a:p>
          <a:p>
            <a:pPr algn="ctr"/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ещества.</a:t>
            </a:r>
          </a:p>
        </p:txBody>
      </p:sp>
    </p:spTree>
    <p:extLst>
      <p:ext uri="{BB962C8B-B14F-4D97-AF65-F5344CB8AC3E}">
        <p14:creationId xmlns:p14="http://schemas.microsoft.com/office/powerpoint/2010/main" val="161304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88" y="1230313"/>
            <a:ext cx="6016625" cy="440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035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0020" y="1710252"/>
            <a:ext cx="6484019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№7: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по химическим </a:t>
            </a: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уравнениям, если одно из </a:t>
            </a:r>
          </a:p>
          <a:p>
            <a:pPr algn="ctr"/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еагирующих веществ дано в </a:t>
            </a:r>
          </a:p>
          <a:p>
            <a:pPr algn="ctr"/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збытке.</a:t>
            </a:r>
          </a:p>
          <a:p>
            <a:pPr algn="ctr"/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74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88" y="836712"/>
            <a:ext cx="6016625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250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88" y="1114425"/>
            <a:ext cx="6016625" cy="463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096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58" y="1710252"/>
            <a:ext cx="6624762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№8: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Вычисление массы продукта</a:t>
            </a:r>
          </a:p>
          <a:p>
            <a:pPr algn="ctr"/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еакции по известной массе </a:t>
            </a:r>
          </a:p>
          <a:p>
            <a:pPr algn="ctr"/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еагента, если известен выход </a:t>
            </a: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продукта реакции от </a:t>
            </a: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 возможного.</a:t>
            </a:r>
          </a:p>
        </p:txBody>
      </p:sp>
    </p:spTree>
    <p:extLst>
      <p:ext uri="{BB962C8B-B14F-4D97-AF65-F5344CB8AC3E}">
        <p14:creationId xmlns:p14="http://schemas.microsoft.com/office/powerpoint/2010/main" val="370150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08720"/>
            <a:ext cx="5256584" cy="5013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713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6033" y="1710252"/>
            <a:ext cx="7412029" cy="32316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№9: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по термохимическим </a:t>
            </a:r>
          </a:p>
          <a:p>
            <a:pPr algn="ctr"/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равнениям. Вычисление </a:t>
            </a:r>
          </a:p>
          <a:p>
            <a:pPr algn="ctr"/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оличества теплоты по известной </a:t>
            </a: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массе вещества.</a:t>
            </a:r>
          </a:p>
        </p:txBody>
      </p:sp>
    </p:spTree>
    <p:extLst>
      <p:ext uri="{BB962C8B-B14F-4D97-AF65-F5344CB8AC3E}">
        <p14:creationId xmlns:p14="http://schemas.microsoft.com/office/powerpoint/2010/main" val="263954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8875" y="1710252"/>
            <a:ext cx="7846251" cy="32316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№1: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Вычисление массы вещества </a:t>
            </a:r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известной массе другого</a:t>
            </a:r>
          </a:p>
          <a:p>
            <a:pPr algn="ctr"/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участвующего в реакции.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  <a:p>
            <a:pPr algn="ctr"/>
            <a:endParaRPr lang="ru-RU" sz="3600" b="1" cap="none" spc="0" dirty="0">
              <a:ln w="12700">
                <a:solidFill>
                  <a:schemeClr val="bg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65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384" y="1052736"/>
            <a:ext cx="6016625" cy="228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147950"/>
            <a:ext cx="5702774" cy="569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009" y="3432491"/>
            <a:ext cx="6096000" cy="243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19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836712"/>
            <a:ext cx="6096000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082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71438" y="1710252"/>
            <a:ext cx="6801222" cy="32316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№10: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по термохимическим </a:t>
            </a:r>
          </a:p>
          <a:p>
            <a:pPr algn="ctr"/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равнениям. Вычисление </a:t>
            </a:r>
          </a:p>
          <a:p>
            <a:pPr algn="ctr"/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ассы вещества по известному </a:t>
            </a:r>
          </a:p>
          <a:p>
            <a:pPr algn="ctr"/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оличеству теплоты.</a:t>
            </a:r>
          </a:p>
        </p:txBody>
      </p:sp>
    </p:spTree>
    <p:extLst>
      <p:ext uri="{BB962C8B-B14F-4D97-AF65-F5344CB8AC3E}">
        <p14:creationId xmlns:p14="http://schemas.microsoft.com/office/powerpoint/2010/main" val="399447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314" y="836712"/>
            <a:ext cx="5600600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065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9966" y="2348880"/>
            <a:ext cx="44726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Приложение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43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175" y="952856"/>
            <a:ext cx="6089650" cy="51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548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3" y="849313"/>
            <a:ext cx="5946775" cy="516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557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3" y="1309688"/>
            <a:ext cx="5946775" cy="424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944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89" y="692697"/>
            <a:ext cx="5672608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351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8875" y="1710252"/>
            <a:ext cx="7846251" cy="32316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№2: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Вычисление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объема 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 </a:t>
            </a:r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известной массе другого</a:t>
            </a:r>
          </a:p>
          <a:p>
            <a:pPr algn="ctr"/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участвующего в реакции.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  <a:p>
            <a:pPr algn="ctr"/>
            <a:endParaRPr lang="ru-RU" sz="3600" b="1" cap="none" spc="0" dirty="0">
              <a:ln w="12700">
                <a:solidFill>
                  <a:schemeClr val="bg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85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89" y="764705"/>
            <a:ext cx="5528591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360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8301" y="1710252"/>
            <a:ext cx="764741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№3: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по химическому уравнению </a:t>
            </a: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объёмных отношений газов.</a:t>
            </a:r>
            <a:endParaRPr lang="ru-RU" sz="3600" b="1" cap="none" spc="0" dirty="0">
              <a:ln w="12700">
                <a:solidFill>
                  <a:schemeClr val="bg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96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88" y="909638"/>
            <a:ext cx="6016625" cy="504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336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205" y="1710252"/>
            <a:ext cx="6769610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№4: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Вычисление относительной </a:t>
            </a: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плотности газа по другому газу.</a:t>
            </a:r>
            <a:endParaRPr lang="ru-RU" sz="3600" b="1" cap="none" spc="0" dirty="0">
              <a:ln w="12700">
                <a:solidFill>
                  <a:schemeClr val="bg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61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88" y="1556792"/>
            <a:ext cx="6016625" cy="3629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655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311</TotalTime>
  <Words>167</Words>
  <Application>Microsoft Office PowerPoint</Application>
  <PresentationFormat>Экран (4:3)</PresentationFormat>
  <Paragraphs>46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Кнопка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Se7en</dc:creator>
  <cp:lastModifiedBy>DNS</cp:lastModifiedBy>
  <cp:revision>10</cp:revision>
  <dcterms:created xsi:type="dcterms:W3CDTF">2014-05-02T00:34:50Z</dcterms:created>
  <dcterms:modified xsi:type="dcterms:W3CDTF">2014-05-02T05:58:13Z</dcterms:modified>
</cp:coreProperties>
</file>