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0" r:id="rId3"/>
    <p:sldId id="265" r:id="rId4"/>
    <p:sldId id="267" r:id="rId5"/>
    <p:sldId id="261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348880"/>
            <a:ext cx="5517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Алгоритмы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решения задач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25844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1642" y="1710252"/>
            <a:ext cx="7400745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 исходного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ещества, содержащего известную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олю примесей по известной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ассе продукта реакции.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908720"/>
            <a:ext cx="601662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2369" y="1710252"/>
            <a:ext cx="757931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массы одного из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реагирующих веществ по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ассе раствора другого с известной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ассовой долей растворенного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ещества.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89844"/>
            <a:ext cx="5688633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3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6855" y="1340768"/>
            <a:ext cx="7610353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№17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массы реагирующего 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ещества, находящегося в растворе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известной массовой долей 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астворенного вещества, по массе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(объему) другого реагирующего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ещества (или продукта реакции).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429201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4536" y="1710252"/>
            <a:ext cx="753501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простейшей формулы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вещества.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330325"/>
            <a:ext cx="608965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1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2251" y="1710252"/>
            <a:ext cx="74195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простейшей формулы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рганического вещества.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836713"/>
            <a:ext cx="608965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691" y="1710252"/>
            <a:ext cx="657263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№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продукта 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еакции по известной массе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еагента и известной массе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 реакции.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ctr"/>
            <a:endParaRPr lang="ru-RU" sz="3600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6751" y="1710252"/>
            <a:ext cx="687059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формулы вещества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сгорания.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836712"/>
            <a:ext cx="60896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6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9966" y="2348880"/>
            <a:ext cx="447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Приложение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952856"/>
            <a:ext cx="6089650" cy="514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849313"/>
            <a:ext cx="59467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5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309688"/>
            <a:ext cx="5946775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908720"/>
            <a:ext cx="601662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8463" y="1710252"/>
            <a:ext cx="760708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 реагента по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известной массе продукта реакции,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известен выход продукта 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еакции от теоретически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Возможного.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ctr"/>
            <a:endParaRPr lang="ru-RU" sz="3600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908720"/>
            <a:ext cx="601662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6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7732" y="1710252"/>
            <a:ext cx="6928563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массы продукта 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еакции по известной массе 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реагента, если в нем содержатся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римеси.</a:t>
            </a:r>
            <a:endParaRPr lang="ru-RU" sz="3600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836711"/>
            <a:ext cx="6016625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3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6388" y="1710252"/>
            <a:ext cx="6651244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доли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римесей в исходном веществе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его массе и известной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ассе продукта реакции.</a:t>
            </a:r>
            <a:endParaRPr lang="ru-RU" sz="3600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836711"/>
            <a:ext cx="6016625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5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336</TotalTime>
  <Words>185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Se7en</dc:creator>
  <cp:lastModifiedBy>DNS</cp:lastModifiedBy>
  <cp:revision>13</cp:revision>
  <dcterms:created xsi:type="dcterms:W3CDTF">2014-05-02T00:34:50Z</dcterms:created>
  <dcterms:modified xsi:type="dcterms:W3CDTF">2014-05-02T10:49:44Z</dcterms:modified>
</cp:coreProperties>
</file>