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1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0816E-99EC-49BC-B773-1D5F375B6230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24135-7474-4A27-893B-538A24876B0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5657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24135-7474-4A27-893B-538A24876B04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5436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B65ACA-EA2C-42D9-8E4D-EDC17FE5192E}" type="datetimeFigureOut">
              <a:rPr lang="ru-RU" smtClean="0"/>
              <a:pPr/>
              <a:t>02.04.2014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EFA73A-681F-45DB-B8BF-CFBF928A7D4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928802"/>
            <a:ext cx="7772400" cy="168433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ЗДОРОВЬЕСБЕРЕГАЮЩИЕ </a:t>
            </a:r>
            <a:r>
              <a:rPr lang="ru-RU" b="1" dirty="0"/>
              <a:t>ТЕХНОЛОГИИ НА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УРОКАХ </a:t>
            </a:r>
            <a:r>
              <a:rPr lang="ru-RU" b="1" dirty="0"/>
              <a:t>ХИМИИ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643446"/>
            <a:ext cx="6400800" cy="1752600"/>
          </a:xfrm>
        </p:spPr>
        <p:txBody>
          <a:bodyPr/>
          <a:lstStyle/>
          <a:p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Звонкова Валентина Александровна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 в парк «Победы»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Фото 8 класс\DSC089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876"/>
            <a:ext cx="3900486" cy="2427302"/>
          </a:xfrm>
          <a:prstGeom prst="rect">
            <a:avLst/>
          </a:prstGeom>
          <a:noFill/>
        </p:spPr>
      </p:pic>
      <p:pic>
        <p:nvPicPr>
          <p:cNvPr id="4099" name="Picture 3" descr="H:\Фото 8 класс\DSC089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14554"/>
            <a:ext cx="4038600" cy="2271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Профилактика заболеваний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:\Фото 8 класс\DSC089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85992"/>
            <a:ext cx="4038600" cy="2500330"/>
          </a:xfrm>
          <a:prstGeom prst="rect">
            <a:avLst/>
          </a:prstGeom>
          <a:noFill/>
        </p:spPr>
      </p:pic>
      <p:pic>
        <p:nvPicPr>
          <p:cNvPr id="5123" name="Picture 3" descr="H:\Фото 8 класс\DSC089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86124"/>
            <a:ext cx="4038600" cy="2630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Обмен опытом в ПЧ № 143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Фото 8 класс\DSC089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86124"/>
            <a:ext cx="3829048" cy="2357454"/>
          </a:xfrm>
          <a:prstGeom prst="rect">
            <a:avLst/>
          </a:prstGeom>
          <a:noFill/>
        </p:spPr>
      </p:pic>
      <p:pic>
        <p:nvPicPr>
          <p:cNvPr id="6147" name="Picture 3" descr="H:\Фото 8 класс\DSC089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357430"/>
            <a:ext cx="4038600" cy="24288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57752" y="4929198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Интервью с выпускником школы Галкиным Александром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53" y="1347186"/>
            <a:ext cx="7510923" cy="51637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2225" y="347054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Сотрудничество школы с другими учреждениями.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305800" cy="5929354"/>
          </a:xfrm>
        </p:spPr>
        <p:txBody>
          <a:bodyPr>
            <a:normAutofit fontScale="90000"/>
          </a:bodyPr>
          <a:lstStyle/>
          <a:p>
            <a:pPr algn="just">
              <a:lnSpc>
                <a:spcPct val="150000"/>
              </a:lnSpc>
            </a:pP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           </a:t>
            </a:r>
            <a:br>
              <a:rPr lang="ru-RU" sz="3100" b="1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     Актуальность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данной работы состоит в том, что здоровье школьников – одно из важных условий благополучия школы, её успешности на рынке образования. С учётом тех направлений, по которым развивается российская школа, мы с уверенностью можем сказать: «Успешной и востребованной будет та школа, которая обеспечит здоровье детей, используя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педагогические технологии».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43955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сделать так, чтобы педагогические усилия достигали своей цели и приводили к развитию личности.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58204" cy="551099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    Цель: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обеспечить школьнику возможность сохранения здоровья за время обучения в школе, сформировать у него знания, умения, навыки по здоровому образу жизни, научить использовать полученные знания в повседневной жизни.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05800" cy="8001032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Ø"/>
            </a:pP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3100" b="1" dirty="0" smtClean="0"/>
              <a:t>Задачи: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1. Дать школьникам необходимый минимум знаний в области гигиены;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2. Раскрыть понятия ”здоровье”,” здоровый образ жизни”,” режим дня”;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3.Способствовать развитию потребности в здоровом образе жизни, организовать систему профилактических работ по предупреждению детского травматизма,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4. Профилактика  заболеваний, укрепление здоровья, поддержание высокой работоспособности ученика;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967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Положительная динамика состояния здоровья  школьников, снижение заболеваемости;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Повышение интереса к предмету химии;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увеличение количества учащихся, участвующих в олимпиадах;.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Повышение уровня самостоятельности и активности школьников;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повышение приоритета здорового образа жизни. 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Здоровьесбережение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учебном процессе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Фото 8 класс\DSC089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14554"/>
            <a:ext cx="3829048" cy="2428892"/>
          </a:xfrm>
          <a:prstGeom prst="rect">
            <a:avLst/>
          </a:prstGeom>
          <a:noFill/>
        </p:spPr>
      </p:pic>
      <p:pic>
        <p:nvPicPr>
          <p:cNvPr id="1027" name="Picture 3" descr="H:\Фото 8 класс\DSC089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4038600" cy="23574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3504" y="228599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 уроке химии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4929198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Осанка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Использование средств ИКТ </a:t>
            </a:r>
            <a:br>
              <a:rPr lang="ru-RU" sz="3600" b="1" dirty="0" smtClean="0"/>
            </a:br>
            <a:r>
              <a:rPr lang="ru-RU" sz="3600" b="1" dirty="0" smtClean="0"/>
              <a:t>на уроках химии</a:t>
            </a:r>
            <a:endParaRPr lang="ru-RU" sz="3600" b="1" dirty="0"/>
          </a:p>
        </p:txBody>
      </p:sp>
      <p:pic>
        <p:nvPicPr>
          <p:cNvPr id="2050" name="Picture 2" descr="H:\Фото 8 класс\DSC089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85992"/>
            <a:ext cx="4038600" cy="2357454"/>
          </a:xfrm>
          <a:prstGeom prst="rect">
            <a:avLst/>
          </a:prstGeom>
          <a:noFill/>
        </p:spPr>
      </p:pic>
      <p:pic>
        <p:nvPicPr>
          <p:cNvPr id="2051" name="Picture 3" descr="H:\Фото 8 класс\DSC089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00438"/>
            <a:ext cx="4038600" cy="250033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4857760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Лабораторные работы и опыты на интерактивной доске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500306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Интересный опыт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КВН «Химия и здоровье»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Фото 8 класс\DSC089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357430"/>
            <a:ext cx="3757610" cy="2357454"/>
          </a:xfrm>
          <a:prstGeom prst="rect">
            <a:avLst/>
          </a:prstGeom>
          <a:noFill/>
        </p:spPr>
      </p:pic>
      <p:pic>
        <p:nvPicPr>
          <p:cNvPr id="3075" name="Picture 3" descr="H:\Фото 8 класс\DSC089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429000"/>
            <a:ext cx="3786214" cy="2428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240</TotalTime>
  <Words>99</Words>
  <Application>Microsoft Office PowerPoint</Application>
  <PresentationFormat>Экран (4:3)</PresentationFormat>
  <Paragraphs>20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ЗДОРОВЬЕСБЕРЕГАЮЩИЕ ТЕХНОЛОГИИ НА  УРОКАХ ХИМИИ </vt:lpstr>
      <vt:lpstr>                       Актуальность данной работы состоит в том, что здоровье школьников – одно из важных условий благополучия школы, её успешности на рынке образования. С учётом тех направлений, по которым развивается российская школа, мы с уверенностью можем сказать: «Успешной и востребованной будет та школа, которая обеспечит здоровье детей, используя здоровьесберегающие педагогические технологии». </vt:lpstr>
      <vt:lpstr>Проблема: Как сделать так, чтобы педагогические усилия достигали своей цели и приводили к развитию личности.  </vt:lpstr>
      <vt:lpstr>       Цель: обеспечить школьнику возможность сохранения здоровья за время обучения в школе, сформировать у него знания, умения, навыки по здоровому образу жизни, научить использовать полученные знания в повседневной жизни. </vt:lpstr>
      <vt:lpstr>  Задачи: 1. Дать школьникам необходимый минимум знаний в области гигиены;  2. Раскрыть понятия ”здоровье”,” здоровый образ жизни”,” режим дня”;  3.Способствовать развитию потребности в здоровом образе жизни, организовать систему профилактических работ по предупреждению детского травматизма,  4. Профилактика  заболеваний, укрепление здоровья, поддержание высокой работоспособности ученика;     </vt:lpstr>
      <vt:lpstr>Ожидаемые результаты: 1. Положительная динамика состояния здоровья  школьников, снижение заболеваемости; 2. Повышение интереса к предмету химии; увеличение количества учащихся, участвующих в олимпиадах;. 3. Повышение уровня самостоятельности и активности школьников;  повышение приоритета здорового образа жизни.  </vt:lpstr>
      <vt:lpstr>Здоровьесбережение в учебном процессе</vt:lpstr>
      <vt:lpstr>Использование средств ИКТ  на уроках химии</vt:lpstr>
      <vt:lpstr>КВН «Химия и здоровье»</vt:lpstr>
      <vt:lpstr>Экскурсия в парк «Победы»</vt:lpstr>
      <vt:lpstr>Профилактика заболеваний</vt:lpstr>
      <vt:lpstr>Обмен опытом в ПЧ № 143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ЗДОРОВЬЕСБЕРЕГАЮЩИЕ ТЕХНОЛОГИИ НА  УРОКАХ ХИМИИ </dc:title>
  <dc:creator>info</dc:creator>
  <cp:lastModifiedBy>Media1</cp:lastModifiedBy>
  <cp:revision>18</cp:revision>
  <dcterms:created xsi:type="dcterms:W3CDTF">2014-03-26T08:02:17Z</dcterms:created>
  <dcterms:modified xsi:type="dcterms:W3CDTF">2014-04-02T10:08:06Z</dcterms:modified>
</cp:coreProperties>
</file>