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69" r:id="rId5"/>
    <p:sldId id="270" r:id="rId6"/>
    <p:sldId id="271" r:id="rId7"/>
    <p:sldId id="260" r:id="rId8"/>
    <p:sldId id="258" r:id="rId9"/>
    <p:sldId id="261" r:id="rId10"/>
    <p:sldId id="263" r:id="rId11"/>
    <p:sldId id="262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857BD-CA92-4F65-90B1-6A567DE62EA5}" type="datetimeFigureOut">
              <a:rPr lang="ru-RU" smtClean="0"/>
              <a:t>23.08.2013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8F49-601B-413C-BF63-B7532690A3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8F49-601B-413C-BF63-B7532690A34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интеграции математики и естественно- научных дисциплин в контексте    концепции математического образования.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7526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Чимидова В.М. учитель химии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ЭМГ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Элиста 2013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Алгебраический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процентная концентрация полученного раствора.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первом растворе содержится 0,2•100(г)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0,1•300(г)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полученном растворе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•(100 + 300)(г) соли. Составим уравнение: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0,2•100 + 0,1•300 =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•(100 + 300);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0,125 (12,5%)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12,5%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Графический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\Desktop\img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0034"/>
            <a:ext cx="6500858" cy="436361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143108" y="6000768"/>
            <a:ext cx="4357718" cy="85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Ответ: 12,5%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Плюсы интегративного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подхода в образовании: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адекватность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современному уровню научных представлений о мире;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развернуть перед учеником многомерную картину мира в динамике, во множественных взаимосвязях;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«горизонтов» в преподавании «собственного» предмета и осуществление новых перспектив деятельности;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 к поиску новых методических форм взаимодействия с учеником (педагогом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4800" b="1" i="1" u="sng" dirty="0" smtClean="0">
                <a:latin typeface="Times New Roman" pitchFamily="18" charset="0"/>
                <a:cs typeface="Times New Roman" pitchFamily="18" charset="0"/>
              </a:rPr>
              <a:t>Недостатки: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учебно-методического комплекса;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подготовленность педагогов по данному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85738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Интегративный подход в обучении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реальное воплощение интегративного принципа в профессиональной деятельности учителя: совокупность задач, содержания, форм, методов, приемов, средств в изучении взаимосвязанного материала родственных дисциплин для создания системных знаний школьников в данной области, влияющих на формирование целостного мировоззрения учащихся.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вида процесса интеграции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Различают: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горизонтальную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(объединение сходного материала в разных учебных предметах)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вертикальную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объединение одним учителем в своём предмете материала, который тематически повторяется в разные годы обучения на разном уровне сложности.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образовании осуществляется в трех направлениях: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новые типы школ интегрированного характера (лицеи, колледжи,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гимназии)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учебные интегрированные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интегративные методы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Необходимо выделить несколько уровней интеграции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осуществление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связей в процессе обучения.  Важна  интеграция учебных дисциплин, поиск  в их взаимодействии подходов к целостному видению мира.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Второй уровень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интеграция изучаемых дисциплин на основе разработки учителями единых программ формирования ведущих понятий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характера. Такая работа может быть осуществлена на основе выделения стержневых линий учебных курсов.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Третий уровень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интеграция за счет осуществления и усиления практической направленности не только конкретного предмета, но и цикла.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Четвертый уровень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использование общенаучных методов познания, таких как наблюдение, гипотеза, эксперимент; обучение этим методам учащихся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Антуан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Сент-Экзюпери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285992"/>
            <a:ext cx="8072494" cy="3411543"/>
          </a:xfrm>
        </p:spPr>
        <p:txBody>
          <a:bodyPr/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	«Только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из союза двоих, работающих вместе и при помощи друг друга, рождаются великие вещи.”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001092" cy="71438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 взять 5%-го и 25%-го раствора кислоты, чтобы получить   4л   10%-го раствора кислоты</a:t>
            </a:r>
            <a:endParaRPr lang="ru-RU" sz="2700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87675" y="2428869"/>
            <a:ext cx="1152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714488"/>
            <a:ext cx="2546058" cy="1141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Параметры конечного продукта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9058" y="1714488"/>
            <a:ext cx="185738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Параметры                   исходных продуктов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1714488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Доли  исходных продуктов в конечном продукте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034" y="3357562"/>
            <a:ext cx="192882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71868" y="3214686"/>
            <a:ext cx="85725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58016" y="3357562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 flipH="1">
            <a:off x="2928926" y="4214818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285984" y="3857628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357422" y="3429000"/>
            <a:ext cx="11430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071934" y="4000504"/>
            <a:ext cx="2714644" cy="64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0" y="3500438"/>
            <a:ext cx="3357586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786314" y="3500438"/>
            <a:ext cx="207170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000496" y="4929198"/>
            <a:ext cx="321471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429256" y="3214686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продукт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572000" y="5286388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продукт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5357818" y="3571876"/>
            <a:ext cx="12144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25 -10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214942" y="4500570"/>
            <a:ext cx="111552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10 - 5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286644" y="4214818"/>
            <a:ext cx="11430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000892" y="5247249"/>
            <a:ext cx="1357322" cy="925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Соотношение первого и второго растворов – 15:5 или  3:1.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034" y="6143644"/>
            <a:ext cx="721523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Соотношение первого и второго растворов – 15:5 или  3:1.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zadacha-na-rastvory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929618" cy="572430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100 г 20%-ного раствора соли добавили 300 г её 10%-ного раствора. Определите процентную концентрацию раствора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Решение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C помощью расчетной формулы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img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452" y="2714620"/>
            <a:ext cx="736605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396</Words>
  <PresentationFormat>Экран (4:3)</PresentationFormat>
  <Paragraphs>58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 интеграции математики и естественно- научных дисциплин в контексте    концепции математического образования. </vt:lpstr>
      <vt:lpstr>Интегративный подход в обучении </vt:lpstr>
      <vt:lpstr>Два вида процесса интеграции </vt:lpstr>
      <vt:lpstr>Интеграция образовании осуществляется в трех направлениях:  </vt:lpstr>
      <vt:lpstr>Необходимо выделить несколько уровней интеграции</vt:lpstr>
      <vt:lpstr>Антуан Де Сент-Экзюпери </vt:lpstr>
      <vt:lpstr>Задача 2.Сколько надо взять 5%-го и 25%-го раствора кислоты, чтобы получить   4л   10%-го раствора кислоты</vt:lpstr>
      <vt:lpstr>Слайд 8</vt:lpstr>
      <vt:lpstr>В 100 г 20%-ного раствора соли добавили 300 г её 10%-ного раствора. Определите процентную концентрацию раствора. </vt:lpstr>
      <vt:lpstr>Алгебраический метод</vt:lpstr>
      <vt:lpstr>Графический метод</vt:lpstr>
      <vt:lpstr>Плюсы интегративного подхода в образовании: </vt:lpstr>
      <vt:lpstr>Недостатки: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2013-08-23T04:34:45Z</dcterms:created>
  <dcterms:modified xsi:type="dcterms:W3CDTF">2013-08-23T08:56:21Z</dcterms:modified>
</cp:coreProperties>
</file>