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A2F3B-AA0C-4E2A-801C-9015D06226F7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3ACFF-2422-4DA9-BB31-57DC09FF2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886728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 Гюго (1802 – 1885)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57290" y="5429263"/>
            <a:ext cx="6400800" cy="35718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Администратор\Рабочий стол\Париж\ГЮГО_ПОРТР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00052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Documents and Settings\Администратор\Рабочий стол\Париж\fasad-notre-dam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357586" cy="2767336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Париж\fasad-notre-dam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500462" cy="2571768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Париж\fasad-notre-dam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28"/>
            <a:ext cx="3500462" cy="2786082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Париж\fasad-notre-dam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6190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Париж\ГЮГО_памя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57232"/>
            <a:ext cx="4286280" cy="526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Париж\w_1765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572000" cy="3317407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Париж\Могила_В_Гю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Париж\1829-achille-deveri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480"/>
            <a:ext cx="4500594" cy="548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/>
              <a:t>"Великие здания, как и высокие горы, - создания </a:t>
            </a:r>
            <a:r>
              <a:rPr lang="ru-RU" sz="6000" dirty="0" smtClean="0"/>
              <a:t>веков»</a:t>
            </a:r>
            <a:r>
              <a:rPr lang="ru-RU" sz="6000" dirty="0" smtClean="0"/>
              <a:t>.</a:t>
            </a:r>
            <a:r>
              <a:rPr lang="ru-RU" sz="6000" dirty="0" smtClean="0"/>
              <a:t> </a:t>
            </a:r>
            <a:endParaRPr lang="ru-RU" sz="6000" dirty="0" smtClean="0"/>
          </a:p>
          <a:p>
            <a:pPr>
              <a:buNone/>
            </a:pPr>
            <a:endParaRPr lang="ru-RU" sz="5400" dirty="0"/>
          </a:p>
          <a:p>
            <a:pPr>
              <a:buNone/>
            </a:pPr>
            <a:r>
              <a:rPr lang="ru-RU" sz="5400" dirty="0" smtClean="0"/>
              <a:t>Виктор Гюго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000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«Как известно, Париж возник на древнем острове </a:t>
            </a:r>
            <a:r>
              <a:rPr lang="ru-RU" dirty="0" err="1" smtClean="0"/>
              <a:t>Ситэ</a:t>
            </a:r>
            <a:r>
              <a:rPr lang="ru-RU" dirty="0" smtClean="0"/>
              <a:t>, имеющем форму колыбели…»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Documents and Settings\Администратор\Рабочий стол\Париж\ситэ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0960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«В </a:t>
            </a:r>
            <a:r>
              <a:rPr lang="en-US" sz="3100" dirty="0" smtClean="0"/>
              <a:t>XV </a:t>
            </a:r>
            <a:r>
              <a:rPr lang="ru-RU" sz="3100" dirty="0" smtClean="0"/>
              <a:t>столетии Париж был разделен на три города, резко отличных друг от друга, независимых, обладавших каждый своей физиономией, своим специальным назначением, своими нравами, обычаями, привилегиями, своей историей: </a:t>
            </a:r>
            <a:r>
              <a:rPr lang="ru-RU" sz="3100" dirty="0" err="1" smtClean="0"/>
              <a:t>Ситэ</a:t>
            </a:r>
            <a:r>
              <a:rPr lang="ru-RU" sz="3100" dirty="0" smtClean="0"/>
              <a:t>, Университет и Город».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146" name="Picture 2" descr="C:\Documents and Settings\Администратор\Рабочий стол\Париж\Ситэ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664373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«…вряд ли в истории архитектуры найдется страница, прекраснее той, какою является фасад этого собора…»</a:t>
            </a:r>
            <a:endParaRPr lang="ru-RU" sz="3200" dirty="0"/>
          </a:p>
        </p:txBody>
      </p:sp>
      <p:pic>
        <p:nvPicPr>
          <p:cNvPr id="7170" name="Picture 2" descr="C:\Documents and Settings\Администратор\Рабочий стол\Париж\pari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14353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 descr="C:\Documents and Settings\Администратор\Рабочий стол\Париж\tim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71504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 Гюго (1802 – 1885)</vt:lpstr>
      <vt:lpstr>Слайд 2</vt:lpstr>
      <vt:lpstr>Слайд 3</vt:lpstr>
      <vt:lpstr>Слайд 4</vt:lpstr>
      <vt:lpstr>Слайд 5</vt:lpstr>
      <vt:lpstr>Слайд 6</vt:lpstr>
      <vt:lpstr>«В XV столетии Париж был разделен на три города, резко отличных друг от друга, независимых, обладавших каждый своей физиономией, своим специальным назначением, своими нравами, обычаями, привилегиями, своей историей: Ситэ, Университет и Город». </vt:lpstr>
      <vt:lpstr>«…вряд ли в истории архитектуры найдется страница, прекраснее той, какою является фасад этого собора…»</vt:lpstr>
      <vt:lpstr>Слайд 9</vt:lpstr>
      <vt:lpstr>Слайд 10</vt:lpstr>
    </vt:vector>
  </TitlesOfParts>
  <Company>Dima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Гюго (1802 – 1885)</dc:title>
  <dc:creator>Dima</dc:creator>
  <cp:lastModifiedBy>Dima</cp:lastModifiedBy>
  <cp:revision>7</cp:revision>
  <dcterms:created xsi:type="dcterms:W3CDTF">2013-11-19T19:12:39Z</dcterms:created>
  <dcterms:modified xsi:type="dcterms:W3CDTF">2013-11-21T19:12:23Z</dcterms:modified>
</cp:coreProperties>
</file>