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9" r:id="rId3"/>
    <p:sldId id="261" r:id="rId4"/>
    <p:sldId id="263" r:id="rId5"/>
    <p:sldId id="265" r:id="rId6"/>
    <p:sldId id="267" r:id="rId7"/>
    <p:sldId id="269" r:id="rId8"/>
    <p:sldId id="271" r:id="rId9"/>
    <p:sldId id="273" r:id="rId10"/>
    <p:sldId id="275" r:id="rId11"/>
    <p:sldId id="277" r:id="rId12"/>
    <p:sldId id="27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509E9-50A9-4855-8B19-CBE5F190DAF2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D3030-77D9-46C2-A6DE-2B226912A4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398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7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8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3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2106E-CD0A-409F-ACD9-9EF45055919E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5230-7AF0-4B0F-86D0-EEBB2127E6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2106E-CD0A-409F-ACD9-9EF45055919E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5230-7AF0-4B0F-86D0-EEBB2127E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2106E-CD0A-409F-ACD9-9EF45055919E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5230-7AF0-4B0F-86D0-EEBB2127E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1763"/>
            <a:ext cx="822166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3838" cy="45227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3438" y="1600200"/>
            <a:ext cx="4035425" cy="45227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>
          <a:xfrm>
            <a:off x="457200" y="6248400"/>
            <a:ext cx="2125663" cy="449263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87663" cy="449263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2125663" cy="449263"/>
          </a:xfrm>
        </p:spPr>
        <p:txBody>
          <a:bodyPr/>
          <a:lstStyle>
            <a:lvl1pPr>
              <a:defRPr/>
            </a:lvl1pPr>
          </a:lstStyle>
          <a:p>
            <a:fld id="{87ED47EC-542B-4FE1-8BA7-5BE7E9FCF76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1763"/>
            <a:ext cx="822166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3838" cy="218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7000"/>
            <a:ext cx="4033838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3438" y="1600200"/>
            <a:ext cx="4035425" cy="45227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0"/>
          </p:nvPr>
        </p:nvSpPr>
        <p:spPr>
          <a:xfrm>
            <a:off x="457200" y="6248400"/>
            <a:ext cx="2125663" cy="449263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87663" cy="449263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2125663" cy="449263"/>
          </a:xfrm>
        </p:spPr>
        <p:txBody>
          <a:bodyPr/>
          <a:lstStyle>
            <a:lvl1pPr>
              <a:defRPr/>
            </a:lvl1pPr>
          </a:lstStyle>
          <a:p>
            <a:fld id="{404E4438-99B5-4487-BD0F-38E24175D93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2106E-CD0A-409F-ACD9-9EF45055919E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5230-7AF0-4B0F-86D0-EEBB2127E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2106E-CD0A-409F-ACD9-9EF45055919E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3065230-7AF0-4B0F-86D0-EEBB2127E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2106E-CD0A-409F-ACD9-9EF45055919E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5230-7AF0-4B0F-86D0-EEBB2127E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2106E-CD0A-409F-ACD9-9EF45055919E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5230-7AF0-4B0F-86D0-EEBB2127E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2106E-CD0A-409F-ACD9-9EF45055919E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5230-7AF0-4B0F-86D0-EEBB2127E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2106E-CD0A-409F-ACD9-9EF45055919E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5230-7AF0-4B0F-86D0-EEBB2127E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2106E-CD0A-409F-ACD9-9EF45055919E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5230-7AF0-4B0F-86D0-EEBB2127E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2106E-CD0A-409F-ACD9-9EF45055919E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5230-7AF0-4B0F-86D0-EEBB2127E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C32106E-CD0A-409F-ACD9-9EF45055919E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3065230-7AF0-4B0F-86D0-EEBB2127E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9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toropets.ru/wp-content/uploads/2009/10/081009-3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www.ma-ko.ru/Image/4nov/4-nov4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18" name="Picture 2" descr="D:\Ирина\My Pictures\7a24a1847ee736bb915dd5aed9bb2cd9_big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1200" r="1200"/>
          <a:stretch>
            <a:fillRect/>
          </a:stretch>
        </p:blipFill>
        <p:spPr>
          <a:xfrm>
            <a:off x="0" y="0"/>
            <a:ext cx="9144000" cy="685800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~PP227.WAV">
            <a:hlinkClick r:id="" action="ppaction://media"/>
          </p:cNvPr>
          <p:cNvPicPr>
            <a:picLocks noRot="1" noChangeAspect="1"/>
          </p:cNvPicPr>
          <p:nvPr>
            <a:wavAudioFile r:embed="rId1" name="~PP227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205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42853"/>
            <a:ext cx="8229600" cy="714379"/>
          </a:xfrm>
          <a:ln/>
        </p:spPr>
        <p:txBody>
          <a:bodyPr/>
          <a:lstStyle/>
          <a:p>
            <a:pP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dirty="0" err="1">
                <a:solidFill>
                  <a:srgbClr val="C00000"/>
                </a:solidFill>
                <a:effectLst/>
                <a:latin typeface="Arial" charset="0"/>
              </a:rPr>
              <a:t>День</a:t>
            </a:r>
            <a:r>
              <a:rPr lang="en-GB" sz="3600" dirty="0">
                <a:solidFill>
                  <a:srgbClr val="C00000"/>
                </a:solidFill>
                <a:effectLst/>
                <a:latin typeface="Arial" charset="0"/>
              </a:rPr>
              <a:t>  </a:t>
            </a:r>
            <a:r>
              <a:rPr lang="en-GB" sz="3600" dirty="0" err="1">
                <a:solidFill>
                  <a:srgbClr val="C00000"/>
                </a:solidFill>
                <a:effectLst/>
                <a:latin typeface="Arial" charset="0"/>
              </a:rPr>
              <a:t>народного</a:t>
            </a:r>
            <a:r>
              <a:rPr lang="en-GB" sz="3600" dirty="0">
                <a:solidFill>
                  <a:srgbClr val="C00000"/>
                </a:solidFill>
                <a:effectLst/>
                <a:latin typeface="Arial" charset="0"/>
              </a:rPr>
              <a:t>  </a:t>
            </a:r>
            <a:r>
              <a:rPr lang="en-GB" sz="3600" dirty="0" err="1">
                <a:solidFill>
                  <a:srgbClr val="C00000"/>
                </a:solidFill>
                <a:effectLst/>
                <a:latin typeface="Arial" charset="0"/>
              </a:rPr>
              <a:t>единства</a:t>
            </a:r>
            <a:endParaRPr lang="en-GB" sz="3600" dirty="0">
              <a:solidFill>
                <a:srgbClr val="C00000"/>
              </a:solidFill>
              <a:effectLst/>
              <a:latin typeface="Arial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6165850"/>
            <a:ext cx="8785225" cy="576263"/>
          </a:xfrm>
          <a:ln/>
        </p:spPr>
        <p:txBody>
          <a:bodyPr/>
          <a:lstStyle/>
          <a:p>
            <a:pPr algn="ctr">
              <a:lnSpc>
                <a:spcPct val="80000"/>
              </a:lnSpc>
              <a:spcBef>
                <a:spcPts val="450"/>
              </a:spcBef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>
                <a:latin typeface="Arial" charset="0"/>
              </a:rPr>
              <a:t>И.  Мартос.  Памятник  Минину  и  Пожарскому.  1818 г.  </a:t>
            </a:r>
            <a:r>
              <a:rPr lang="en-GB" sz="1800" b="1">
                <a:latin typeface="Arial" charset="0"/>
              </a:rPr>
              <a:t>«Князю   Пожарскому и  гражданину   Минину   благодарная  Россия.   Лета  1818  года».</a:t>
            </a:r>
            <a:r>
              <a:rPr lang="en-GB" sz="1800">
                <a:latin typeface="Arial" charset="0"/>
              </a:rPr>
              <a:t> 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857232"/>
            <a:ext cx="7000924" cy="5324493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1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4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4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5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6286512" y="1000108"/>
            <a:ext cx="2857488" cy="5742005"/>
          </a:xfrm>
          <a:ln/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ts val="500"/>
              </a:spcBef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>
                <a:latin typeface="Arial" charset="0"/>
              </a:rPr>
              <a:t>    </a:t>
            </a:r>
            <a:r>
              <a:rPr lang="en-GB" sz="2000" dirty="0" err="1">
                <a:latin typeface="Arial" charset="0"/>
              </a:rPr>
              <a:t>Копия</a:t>
            </a:r>
            <a:r>
              <a:rPr lang="en-GB" sz="2000" dirty="0">
                <a:latin typeface="Arial" charset="0"/>
              </a:rPr>
              <a:t>  </a:t>
            </a:r>
            <a:r>
              <a:rPr lang="en-GB" sz="2000" dirty="0" err="1">
                <a:latin typeface="Arial" charset="0"/>
              </a:rPr>
              <a:t>памятника</a:t>
            </a:r>
            <a:r>
              <a:rPr lang="en-GB" sz="2000" dirty="0">
                <a:latin typeface="Arial" charset="0"/>
              </a:rPr>
              <a:t>  </a:t>
            </a:r>
            <a:r>
              <a:rPr lang="en-GB" sz="2000" dirty="0" err="1">
                <a:latin typeface="Arial" charset="0"/>
              </a:rPr>
              <a:t>Минину</a:t>
            </a:r>
            <a:r>
              <a:rPr lang="en-GB" sz="2000" dirty="0">
                <a:latin typeface="Arial" charset="0"/>
              </a:rPr>
              <a:t>  и  </a:t>
            </a:r>
            <a:r>
              <a:rPr lang="en-GB" sz="2000" dirty="0" err="1">
                <a:latin typeface="Arial" charset="0"/>
              </a:rPr>
              <a:t>Пожарскому</a:t>
            </a:r>
            <a:r>
              <a:rPr lang="en-GB" sz="2000" dirty="0">
                <a:latin typeface="Arial" charset="0"/>
              </a:rPr>
              <a:t>  в  </a:t>
            </a:r>
            <a:r>
              <a:rPr lang="en-GB" sz="2000" dirty="0" err="1">
                <a:latin typeface="Arial" charset="0"/>
              </a:rPr>
              <a:t>Нижнем</a:t>
            </a:r>
            <a:r>
              <a:rPr lang="en-GB" sz="2000" dirty="0">
                <a:latin typeface="Arial" charset="0"/>
              </a:rPr>
              <a:t> </a:t>
            </a:r>
            <a:r>
              <a:rPr lang="en-GB" sz="2000" dirty="0" err="1">
                <a:latin typeface="Arial" charset="0"/>
              </a:rPr>
              <a:t>Новгороде</a:t>
            </a:r>
            <a:r>
              <a:rPr lang="en-GB" sz="2000" dirty="0">
                <a:latin typeface="Arial" charset="0"/>
              </a:rPr>
              <a:t>  </a:t>
            </a:r>
            <a:r>
              <a:rPr lang="en-GB" sz="2000" dirty="0" err="1">
                <a:latin typeface="Arial" charset="0"/>
              </a:rPr>
              <a:t>открыта</a:t>
            </a:r>
            <a:r>
              <a:rPr lang="en-GB" sz="2000" dirty="0">
                <a:latin typeface="Arial" charset="0"/>
              </a:rPr>
              <a:t>  3  </a:t>
            </a:r>
            <a:r>
              <a:rPr lang="en-GB" sz="2000" dirty="0" err="1">
                <a:latin typeface="Arial" charset="0"/>
              </a:rPr>
              <a:t>ноября</a:t>
            </a:r>
            <a:r>
              <a:rPr lang="en-GB" sz="2000" dirty="0">
                <a:latin typeface="Arial" charset="0"/>
              </a:rPr>
              <a:t>  2005  </a:t>
            </a:r>
            <a:r>
              <a:rPr lang="en-GB" sz="2000" dirty="0" err="1">
                <a:latin typeface="Arial" charset="0"/>
              </a:rPr>
              <a:t>года</a:t>
            </a:r>
            <a:r>
              <a:rPr lang="en-GB" sz="2000" dirty="0">
                <a:latin typeface="Arial" charset="0"/>
              </a:rPr>
              <a:t>                                                        </a:t>
            </a:r>
            <a:r>
              <a:rPr lang="en-GB" sz="2000" dirty="0" err="1">
                <a:latin typeface="Arial" charset="0"/>
              </a:rPr>
              <a:t>перед</a:t>
            </a:r>
            <a:r>
              <a:rPr lang="en-GB" sz="2000" dirty="0">
                <a:latin typeface="Arial" charset="0"/>
              </a:rPr>
              <a:t> </a:t>
            </a:r>
            <a:r>
              <a:rPr lang="en-GB" sz="2000" dirty="0" err="1">
                <a:latin typeface="Arial" charset="0"/>
              </a:rPr>
              <a:t>храмом</a:t>
            </a:r>
            <a:r>
              <a:rPr lang="en-GB" sz="2000" dirty="0">
                <a:latin typeface="Arial" charset="0"/>
              </a:rPr>
              <a:t>  </a:t>
            </a:r>
            <a:r>
              <a:rPr lang="en-GB" sz="2000" dirty="0" err="1">
                <a:latin typeface="Arial" charset="0"/>
              </a:rPr>
              <a:t>Рождества</a:t>
            </a:r>
            <a:r>
              <a:rPr lang="en-GB" sz="2000" dirty="0">
                <a:latin typeface="Arial" charset="0"/>
              </a:rPr>
              <a:t>  </a:t>
            </a:r>
            <a:r>
              <a:rPr lang="en-GB" sz="2000" dirty="0" err="1">
                <a:latin typeface="Arial" charset="0"/>
              </a:rPr>
              <a:t>Иоанна</a:t>
            </a:r>
            <a:r>
              <a:rPr lang="en-GB" sz="2000" dirty="0">
                <a:latin typeface="Arial" charset="0"/>
              </a:rPr>
              <a:t>  </a:t>
            </a:r>
            <a:r>
              <a:rPr lang="en-GB" sz="2000" dirty="0" err="1">
                <a:latin typeface="Arial" charset="0"/>
              </a:rPr>
              <a:t>Предтечи</a:t>
            </a:r>
            <a:r>
              <a:rPr lang="en-GB" sz="2000" dirty="0">
                <a:latin typeface="Arial" charset="0"/>
              </a:rPr>
              <a:t>,                                  </a:t>
            </a:r>
            <a:r>
              <a:rPr lang="en-GB" sz="2000" dirty="0" err="1">
                <a:latin typeface="Arial" charset="0"/>
              </a:rPr>
              <a:t>где</a:t>
            </a:r>
            <a:r>
              <a:rPr lang="en-GB" sz="2000" dirty="0">
                <a:latin typeface="Arial" charset="0"/>
              </a:rPr>
              <a:t>  в  1611 </a:t>
            </a:r>
            <a:r>
              <a:rPr lang="en-GB" sz="2000" dirty="0" err="1">
                <a:latin typeface="Arial" charset="0"/>
              </a:rPr>
              <a:t>году</a:t>
            </a:r>
            <a:r>
              <a:rPr lang="en-GB" sz="2000" dirty="0">
                <a:latin typeface="Arial" charset="0"/>
              </a:rPr>
              <a:t>  </a:t>
            </a:r>
            <a:r>
              <a:rPr lang="en-GB" sz="2000" dirty="0" err="1">
                <a:latin typeface="Arial" charset="0"/>
              </a:rPr>
              <a:t>Минин</a:t>
            </a:r>
            <a:r>
              <a:rPr lang="en-GB" sz="2000" dirty="0">
                <a:latin typeface="Arial" charset="0"/>
              </a:rPr>
              <a:t>  </a:t>
            </a:r>
            <a:r>
              <a:rPr lang="en-GB" sz="2000" dirty="0" err="1">
                <a:latin typeface="Arial" charset="0"/>
              </a:rPr>
              <a:t>обратился</a:t>
            </a:r>
            <a:r>
              <a:rPr lang="en-GB" sz="2000" dirty="0">
                <a:latin typeface="Arial" charset="0"/>
              </a:rPr>
              <a:t>   с  </a:t>
            </a:r>
            <a:r>
              <a:rPr lang="en-GB" sz="2000" dirty="0" err="1">
                <a:latin typeface="Arial" charset="0"/>
              </a:rPr>
              <a:t>призывом</a:t>
            </a:r>
            <a:r>
              <a:rPr lang="en-GB" sz="2000" dirty="0">
                <a:latin typeface="Arial" charset="0"/>
              </a:rPr>
              <a:t>  к  </a:t>
            </a:r>
            <a:r>
              <a:rPr lang="en-GB" sz="2000" dirty="0" err="1">
                <a:latin typeface="Arial" charset="0"/>
              </a:rPr>
              <a:t>нижегородцам</a:t>
            </a:r>
            <a:r>
              <a:rPr lang="en-GB" sz="2000" dirty="0">
                <a:latin typeface="Arial" charset="0"/>
              </a:rPr>
              <a:t>. 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"/>
            <a:ext cx="8229600" cy="785793"/>
          </a:xfrm>
          <a:ln/>
        </p:spPr>
        <p:txBody>
          <a:bodyPr lIns="91440" tIns="45720" rIns="91440" bIns="4572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solidFill>
                  <a:srgbClr val="C00000"/>
                </a:solidFill>
                <a:effectLst/>
              </a:rPr>
              <a:t>День</a:t>
            </a:r>
            <a:r>
              <a:rPr lang="en-GB" dirty="0">
                <a:solidFill>
                  <a:srgbClr val="C00000"/>
                </a:solidFill>
                <a:effectLst/>
              </a:rPr>
              <a:t>  </a:t>
            </a:r>
            <a:r>
              <a:rPr lang="en-GB" dirty="0" err="1">
                <a:solidFill>
                  <a:srgbClr val="C00000"/>
                </a:solidFill>
                <a:effectLst/>
              </a:rPr>
              <a:t>народного</a:t>
            </a:r>
            <a:r>
              <a:rPr lang="en-GB" dirty="0">
                <a:solidFill>
                  <a:srgbClr val="C00000"/>
                </a:solidFill>
                <a:effectLst/>
              </a:rPr>
              <a:t>  </a:t>
            </a:r>
            <a:r>
              <a:rPr lang="en-GB" dirty="0" err="1">
                <a:solidFill>
                  <a:srgbClr val="C00000"/>
                </a:solidFill>
                <a:effectLst/>
              </a:rPr>
              <a:t>единства</a:t>
            </a:r>
            <a:endParaRPr lang="en-GB" dirty="0">
              <a:solidFill>
                <a:srgbClr val="C00000"/>
              </a:solidFill>
              <a:effectLst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857232"/>
            <a:ext cx="6072230" cy="5429288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4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6" name="Rectangle 4"/>
          <p:cNvSpPr>
            <a:spLocks noChangeArrowheads="1"/>
          </p:cNvSpPr>
          <p:nvPr/>
        </p:nvSpPr>
        <p:spPr bwMode="auto">
          <a:xfrm>
            <a:off x="928662" y="552174"/>
            <a:ext cx="7564434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 историей не спорят, </a:t>
            </a:r>
            <a:b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 историей живут,</a:t>
            </a:r>
            <a:b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Она объединяет</a:t>
            </a:r>
            <a:b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подвиг и на труд</a:t>
            </a:r>
            <a:b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Едино государство,</a:t>
            </a:r>
            <a:b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Когда един народ,</a:t>
            </a:r>
            <a:b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Когда великой силой</a:t>
            </a:r>
            <a:b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Он движется вперед.</a:t>
            </a:r>
            <a:b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Врага он побеждает,</a:t>
            </a:r>
            <a:b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Объединившись в бой,</a:t>
            </a:r>
            <a:b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И Русь освобождает,</a:t>
            </a:r>
            <a:b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И жертвует собой.</a:t>
            </a:r>
            <a:b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		Во славу тех героев</a:t>
            </a:r>
            <a:b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		Живем одной судьбой,</a:t>
            </a:r>
            <a:b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		Сегодня День единства</a:t>
            </a:r>
            <a:b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		Мы празднуем с тобой! </a:t>
            </a:r>
          </a:p>
        </p:txBody>
      </p:sp>
      <p:pic>
        <p:nvPicPr>
          <p:cNvPr id="192520" name="Picture 8" descr="Картинка 33 из 268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404813"/>
            <a:ext cx="3803650" cy="28527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2522" name="Picture 10" descr="Картинка 47 из 268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143248"/>
            <a:ext cx="3429024" cy="3714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25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25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25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25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25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25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25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25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500063" y="1000125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>
                <a:solidFill>
                  <a:srgbClr val="C00000"/>
                </a:solidFill>
              </a:rPr>
              <a:t>С   2005   года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4ноября – государственный праздник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День народного единства</a:t>
            </a: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350" y="3284538"/>
            <a:ext cx="6400800" cy="2566987"/>
          </a:xfrm>
        </p:spPr>
        <p:txBody>
          <a:bodyPr/>
          <a:lstStyle/>
          <a:p>
            <a:pPr eaLnBrk="1" hangingPunct="1"/>
            <a:r>
              <a:rPr lang="ru-RU" sz="2800" b="1" i="1" dirty="0" smtClean="0">
                <a:solidFill>
                  <a:srgbClr val="FFC000"/>
                </a:solidFill>
              </a:rPr>
              <a:t>Во славу тех героев</a:t>
            </a:r>
          </a:p>
          <a:p>
            <a:pPr eaLnBrk="1" hangingPunct="1"/>
            <a:r>
              <a:rPr lang="ru-RU" sz="2800" b="1" i="1" dirty="0" smtClean="0">
                <a:solidFill>
                  <a:srgbClr val="FFC000"/>
                </a:solidFill>
              </a:rPr>
              <a:t>Живём одной судьбой,</a:t>
            </a:r>
          </a:p>
          <a:p>
            <a:pPr eaLnBrk="1" hangingPunct="1"/>
            <a:r>
              <a:rPr lang="ru-RU" sz="2800" b="1" i="1" dirty="0" smtClean="0">
                <a:solidFill>
                  <a:srgbClr val="FFC000"/>
                </a:solidFill>
              </a:rPr>
              <a:t>Сегодня День единства</a:t>
            </a:r>
          </a:p>
          <a:p>
            <a:pPr eaLnBrk="1" hangingPunct="1"/>
            <a:r>
              <a:rPr lang="ru-RU" sz="2800" b="1" i="1" dirty="0" smtClean="0">
                <a:solidFill>
                  <a:srgbClr val="FFC000"/>
                </a:solidFill>
              </a:rPr>
              <a:t>Мы празднуем с тобой!</a:t>
            </a:r>
          </a:p>
          <a:p>
            <a:pPr eaLnBrk="1" hangingPunct="1"/>
            <a:endParaRPr lang="ru-RU" sz="28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672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C00000"/>
                </a:solidFill>
              </a:rPr>
              <a:t>День народного единства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7900" y="1285860"/>
            <a:ext cx="4038600" cy="4581540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С историей не спорят,</a:t>
            </a:r>
          </a:p>
          <a:p>
            <a:pPr eaLnBrk="1" hangingPunct="1"/>
            <a:r>
              <a:rPr lang="ru-RU" dirty="0" smtClean="0">
                <a:solidFill>
                  <a:srgbClr val="FFC000"/>
                </a:solidFill>
              </a:rPr>
              <a:t>С историей живут,</a:t>
            </a:r>
          </a:p>
          <a:p>
            <a:pPr eaLnBrk="1" hangingPunct="1"/>
            <a:r>
              <a:rPr lang="ru-RU" dirty="0" smtClean="0">
                <a:solidFill>
                  <a:srgbClr val="FFC000"/>
                </a:solidFill>
              </a:rPr>
              <a:t>Она объединяет</a:t>
            </a:r>
          </a:p>
          <a:p>
            <a:pPr eaLnBrk="1" hangingPunct="1"/>
            <a:r>
              <a:rPr lang="ru-RU" dirty="0" smtClean="0">
                <a:solidFill>
                  <a:srgbClr val="FFC000"/>
                </a:solidFill>
              </a:rPr>
              <a:t>На подвиг и на труд!</a:t>
            </a:r>
          </a:p>
          <a:p>
            <a:pPr eaLnBrk="1" hangingPunct="1"/>
            <a:r>
              <a:rPr lang="ru-RU" dirty="0" smtClean="0">
                <a:solidFill>
                  <a:srgbClr val="FFC000"/>
                </a:solidFill>
              </a:rPr>
              <a:t>Едино государство,</a:t>
            </a:r>
          </a:p>
          <a:p>
            <a:pPr eaLnBrk="1" hangingPunct="1"/>
            <a:r>
              <a:rPr lang="ru-RU" dirty="0" smtClean="0">
                <a:solidFill>
                  <a:srgbClr val="FFC000"/>
                </a:solidFill>
              </a:rPr>
              <a:t>Когда един народ,</a:t>
            </a:r>
          </a:p>
          <a:p>
            <a:pPr eaLnBrk="1" hangingPunct="1"/>
            <a:r>
              <a:rPr lang="ru-RU" dirty="0" smtClean="0">
                <a:solidFill>
                  <a:srgbClr val="FFC000"/>
                </a:solidFill>
              </a:rPr>
              <a:t>Когда великой силой</a:t>
            </a:r>
          </a:p>
          <a:p>
            <a:pPr eaLnBrk="1" hangingPunct="1"/>
            <a:r>
              <a:rPr lang="ru-RU" dirty="0" smtClean="0">
                <a:solidFill>
                  <a:srgbClr val="FFC000"/>
                </a:solidFill>
              </a:rPr>
              <a:t>Он движется вперёд!</a:t>
            </a:r>
          </a:p>
        </p:txBody>
      </p:sp>
      <p:pic>
        <p:nvPicPr>
          <p:cNvPr id="1026" name="Picture 2" descr="D:\Ирина\My Pictures\edinstv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58" y="1142984"/>
            <a:ext cx="4429125" cy="55038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6479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981075"/>
            <a:ext cx="8785225" cy="5765800"/>
          </a:xfrm>
          <a:ln/>
        </p:spPr>
        <p:txBody>
          <a:bodyPr>
            <a:normAutofit lnSpcReduction="10000"/>
          </a:bodyPr>
          <a:lstStyle/>
          <a:p>
            <a:pPr algn="ctr">
              <a:spcBef>
                <a:spcPts val="400"/>
              </a:spcBef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b="1" dirty="0">
                <a:solidFill>
                  <a:srgbClr val="002060"/>
                </a:solidFill>
                <a:latin typeface="Arial" charset="0"/>
              </a:rPr>
              <a:t>РОССИЙСКАЯ ФЕДЕРАЦИЯ </a:t>
            </a:r>
          </a:p>
          <a:p>
            <a:pPr algn="ctr">
              <a:spcBef>
                <a:spcPts val="400"/>
              </a:spcBef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b="1" dirty="0">
                <a:solidFill>
                  <a:srgbClr val="002060"/>
                </a:solidFill>
                <a:latin typeface="Arial" charset="0"/>
              </a:rPr>
              <a:t>ФЕДЕРАЛЬНЫЙ ЗАКОН </a:t>
            </a:r>
          </a:p>
          <a:p>
            <a:pPr algn="ctr">
              <a:spcBef>
                <a:spcPts val="400"/>
              </a:spcBef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b="1" dirty="0">
                <a:solidFill>
                  <a:srgbClr val="002060"/>
                </a:solidFill>
                <a:latin typeface="Arial" charset="0"/>
              </a:rPr>
              <a:t>О ВНЕСЕНИИ ИЗМЕНЕНИЙ В СТАТЬЮ 1 ФЕДЕРАЛЬНОГО ЗАКОНА </a:t>
            </a:r>
          </a:p>
          <a:p>
            <a:pPr algn="ctr">
              <a:spcBef>
                <a:spcPts val="400"/>
              </a:spcBef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b="1" dirty="0">
                <a:solidFill>
                  <a:srgbClr val="002060"/>
                </a:solidFill>
                <a:latin typeface="Arial" charset="0"/>
              </a:rPr>
              <a:t>"О ДНЯХ ВОИНСКОЙ СЛАВЫ (ПОБЕДНЫХ ДНЯХ) РОССИИ" </a:t>
            </a:r>
          </a:p>
          <a:p>
            <a:pPr algn="r">
              <a:spcBef>
                <a:spcPts val="350"/>
              </a:spcBef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400" b="1" dirty="0" err="1">
                <a:solidFill>
                  <a:srgbClr val="002060"/>
                </a:solidFill>
                <a:latin typeface="Arial" charset="0"/>
              </a:rPr>
              <a:t>Принят</a:t>
            </a:r>
            <a:r>
              <a:rPr lang="en-GB" sz="1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GB" sz="1400" b="1" dirty="0" err="1">
                <a:solidFill>
                  <a:srgbClr val="002060"/>
                </a:solidFill>
                <a:latin typeface="Arial" charset="0"/>
              </a:rPr>
              <a:t>Государственной</a:t>
            </a:r>
            <a:r>
              <a:rPr lang="en-GB" sz="1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GB" sz="1400" b="1" dirty="0" err="1">
                <a:solidFill>
                  <a:srgbClr val="002060"/>
                </a:solidFill>
                <a:latin typeface="Arial" charset="0"/>
              </a:rPr>
              <a:t>Думой</a:t>
            </a:r>
            <a:r>
              <a:rPr lang="en-GB" sz="1400" b="1" dirty="0">
                <a:solidFill>
                  <a:srgbClr val="002060"/>
                </a:solidFill>
                <a:latin typeface="Arial" charset="0"/>
              </a:rPr>
              <a:t> </a:t>
            </a:r>
            <a:br>
              <a:rPr lang="en-GB" sz="1400" b="1" dirty="0">
                <a:solidFill>
                  <a:srgbClr val="002060"/>
                </a:solidFill>
                <a:latin typeface="Arial" charset="0"/>
              </a:rPr>
            </a:br>
            <a:r>
              <a:rPr lang="en-GB" sz="1400" b="1" dirty="0">
                <a:solidFill>
                  <a:srgbClr val="002060"/>
                </a:solidFill>
                <a:latin typeface="Arial" charset="0"/>
              </a:rPr>
              <a:t>15 </a:t>
            </a:r>
            <a:r>
              <a:rPr lang="en-GB" sz="1400" b="1" dirty="0" err="1">
                <a:solidFill>
                  <a:srgbClr val="002060"/>
                </a:solidFill>
                <a:latin typeface="Arial" charset="0"/>
              </a:rPr>
              <a:t>декабря</a:t>
            </a:r>
            <a:r>
              <a:rPr lang="en-GB" sz="1400" b="1" dirty="0">
                <a:solidFill>
                  <a:srgbClr val="002060"/>
                </a:solidFill>
                <a:latin typeface="Arial" charset="0"/>
              </a:rPr>
              <a:t> 2004 </a:t>
            </a:r>
            <a:r>
              <a:rPr lang="en-GB" sz="1400" b="1" dirty="0" err="1">
                <a:solidFill>
                  <a:srgbClr val="002060"/>
                </a:solidFill>
                <a:latin typeface="Arial" charset="0"/>
              </a:rPr>
              <a:t>года</a:t>
            </a:r>
            <a:r>
              <a:rPr lang="en-GB" sz="1400" b="1" dirty="0">
                <a:solidFill>
                  <a:srgbClr val="002060"/>
                </a:solidFill>
                <a:latin typeface="Arial" charset="0"/>
              </a:rPr>
              <a:t> </a:t>
            </a:r>
          </a:p>
          <a:p>
            <a:pPr algn="r">
              <a:spcBef>
                <a:spcPts val="400"/>
              </a:spcBef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400" b="1" dirty="0" err="1">
                <a:solidFill>
                  <a:srgbClr val="002060"/>
                </a:solidFill>
                <a:latin typeface="Arial" charset="0"/>
              </a:rPr>
              <a:t>Одобрен</a:t>
            </a:r>
            <a:r>
              <a:rPr lang="en-GB" sz="1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GB" sz="1400" b="1" dirty="0" err="1">
                <a:solidFill>
                  <a:srgbClr val="002060"/>
                </a:solidFill>
                <a:latin typeface="Arial" charset="0"/>
              </a:rPr>
              <a:t>Советом</a:t>
            </a:r>
            <a:r>
              <a:rPr lang="en-GB" sz="1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GB" sz="1400" b="1" dirty="0" err="1">
                <a:solidFill>
                  <a:srgbClr val="002060"/>
                </a:solidFill>
                <a:latin typeface="Arial" charset="0"/>
              </a:rPr>
              <a:t>Федерации</a:t>
            </a:r>
            <a:r>
              <a:rPr lang="en-GB" sz="1600" b="1" dirty="0">
                <a:solidFill>
                  <a:srgbClr val="002060"/>
                </a:solidFill>
                <a:latin typeface="Arial" charset="0"/>
              </a:rPr>
              <a:t> </a:t>
            </a:r>
            <a:br>
              <a:rPr lang="en-GB" sz="1600" b="1" dirty="0">
                <a:solidFill>
                  <a:srgbClr val="002060"/>
                </a:solidFill>
                <a:latin typeface="Arial" charset="0"/>
              </a:rPr>
            </a:br>
            <a:r>
              <a:rPr lang="en-GB" sz="1600" b="1" dirty="0">
                <a:solidFill>
                  <a:srgbClr val="002060"/>
                </a:solidFill>
                <a:latin typeface="Arial" charset="0"/>
              </a:rPr>
              <a:t>24 </a:t>
            </a:r>
            <a:r>
              <a:rPr lang="en-GB" sz="1600" b="1" dirty="0" err="1">
                <a:solidFill>
                  <a:srgbClr val="002060"/>
                </a:solidFill>
                <a:latin typeface="Arial" charset="0"/>
              </a:rPr>
              <a:t>декабря</a:t>
            </a:r>
            <a:r>
              <a:rPr lang="en-GB" sz="1600" b="1" dirty="0">
                <a:solidFill>
                  <a:srgbClr val="002060"/>
                </a:solidFill>
                <a:latin typeface="Arial" charset="0"/>
              </a:rPr>
              <a:t> 2004 </a:t>
            </a:r>
            <a:r>
              <a:rPr lang="en-GB" sz="1600" b="1" dirty="0" err="1">
                <a:solidFill>
                  <a:srgbClr val="002060"/>
                </a:solidFill>
                <a:latin typeface="Arial" charset="0"/>
              </a:rPr>
              <a:t>года</a:t>
            </a:r>
            <a:r>
              <a:rPr lang="en-GB" sz="1600" b="1" dirty="0">
                <a:solidFill>
                  <a:srgbClr val="002060"/>
                </a:solidFill>
                <a:latin typeface="Arial" charset="0"/>
              </a:rPr>
              <a:t> </a:t>
            </a:r>
          </a:p>
          <a:p>
            <a:pPr>
              <a:spcBef>
                <a:spcPts val="500"/>
              </a:spcBef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b="1" dirty="0">
                <a:solidFill>
                  <a:srgbClr val="002060"/>
                </a:solidFill>
                <a:latin typeface="Arial" charset="0"/>
              </a:rPr>
              <a:t>    </a:t>
            </a:r>
            <a:r>
              <a:rPr lang="en-GB" sz="1400" b="1" dirty="0">
                <a:solidFill>
                  <a:srgbClr val="002060"/>
                </a:solidFill>
                <a:latin typeface="Arial" charset="0"/>
              </a:rPr>
              <a:t> </a:t>
            </a:r>
            <a:r>
              <a:rPr lang="en-GB" sz="1400" b="1" dirty="0" err="1">
                <a:solidFill>
                  <a:srgbClr val="002060"/>
                </a:solidFill>
                <a:latin typeface="Arial" charset="0"/>
              </a:rPr>
              <a:t>Статья</a:t>
            </a:r>
            <a:r>
              <a:rPr lang="en-GB" sz="1400" b="1" dirty="0">
                <a:solidFill>
                  <a:srgbClr val="002060"/>
                </a:solidFill>
                <a:latin typeface="Arial" charset="0"/>
              </a:rPr>
              <a:t> 1 </a:t>
            </a:r>
            <a:br>
              <a:rPr lang="en-GB" sz="1400" b="1" dirty="0">
                <a:solidFill>
                  <a:srgbClr val="002060"/>
                </a:solidFill>
                <a:latin typeface="Arial" charset="0"/>
              </a:rPr>
            </a:br>
            <a:r>
              <a:rPr lang="en-GB" sz="1400" b="1" dirty="0">
                <a:solidFill>
                  <a:srgbClr val="002060"/>
                </a:solidFill>
                <a:latin typeface="Arial" charset="0"/>
              </a:rPr>
              <a:t>     </a:t>
            </a:r>
            <a:r>
              <a:rPr lang="en-GB" sz="1400" b="1" dirty="0" err="1">
                <a:solidFill>
                  <a:srgbClr val="002060"/>
                </a:solidFill>
                <a:latin typeface="Arial" charset="0"/>
              </a:rPr>
              <a:t>Внести</a:t>
            </a:r>
            <a:r>
              <a:rPr lang="en-GB" sz="1400" b="1" dirty="0">
                <a:solidFill>
                  <a:srgbClr val="002060"/>
                </a:solidFill>
                <a:latin typeface="Arial" charset="0"/>
              </a:rPr>
              <a:t> в </a:t>
            </a:r>
            <a:r>
              <a:rPr lang="en-GB" sz="1400" b="1" dirty="0" err="1">
                <a:solidFill>
                  <a:srgbClr val="002060"/>
                </a:solidFill>
                <a:latin typeface="Arial" charset="0"/>
              </a:rPr>
              <a:t>статью</a:t>
            </a:r>
            <a:r>
              <a:rPr lang="en-GB" sz="1400" b="1" dirty="0">
                <a:solidFill>
                  <a:srgbClr val="002060"/>
                </a:solidFill>
                <a:latin typeface="Arial" charset="0"/>
              </a:rPr>
              <a:t> 1 </a:t>
            </a:r>
            <a:r>
              <a:rPr lang="en-GB" sz="1400" b="1" dirty="0" err="1">
                <a:solidFill>
                  <a:srgbClr val="002060"/>
                </a:solidFill>
                <a:latin typeface="Arial" charset="0"/>
              </a:rPr>
              <a:t>Федерального</a:t>
            </a:r>
            <a:r>
              <a:rPr lang="en-GB" sz="1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GB" sz="1400" b="1" dirty="0" err="1">
                <a:solidFill>
                  <a:srgbClr val="002060"/>
                </a:solidFill>
                <a:latin typeface="Arial" charset="0"/>
              </a:rPr>
              <a:t>закона</a:t>
            </a:r>
            <a:r>
              <a:rPr lang="en-GB" sz="1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GB" sz="1400" b="1" dirty="0" err="1">
                <a:solidFill>
                  <a:srgbClr val="002060"/>
                </a:solidFill>
                <a:latin typeface="Arial" charset="0"/>
              </a:rPr>
              <a:t>от</a:t>
            </a:r>
            <a:r>
              <a:rPr lang="en-GB" sz="1400" b="1" dirty="0">
                <a:solidFill>
                  <a:srgbClr val="002060"/>
                </a:solidFill>
                <a:latin typeface="Arial" charset="0"/>
              </a:rPr>
              <a:t> 13 </a:t>
            </a:r>
            <a:r>
              <a:rPr lang="en-GB" sz="1400" b="1" dirty="0" err="1">
                <a:solidFill>
                  <a:srgbClr val="002060"/>
                </a:solidFill>
                <a:latin typeface="Arial" charset="0"/>
              </a:rPr>
              <a:t>марта</a:t>
            </a:r>
            <a:r>
              <a:rPr lang="en-GB" sz="1400" b="1" dirty="0">
                <a:solidFill>
                  <a:srgbClr val="002060"/>
                </a:solidFill>
                <a:latin typeface="Arial" charset="0"/>
              </a:rPr>
              <a:t> 1995 </a:t>
            </a:r>
            <a:r>
              <a:rPr lang="en-GB" sz="1400" b="1" dirty="0" err="1">
                <a:solidFill>
                  <a:srgbClr val="002060"/>
                </a:solidFill>
                <a:latin typeface="Arial" charset="0"/>
              </a:rPr>
              <a:t>года</a:t>
            </a:r>
            <a:r>
              <a:rPr lang="en-GB" sz="1400" b="1" dirty="0">
                <a:solidFill>
                  <a:srgbClr val="002060"/>
                </a:solidFill>
                <a:latin typeface="Arial" charset="0"/>
              </a:rPr>
              <a:t> N 32-ФЗ "О </a:t>
            </a:r>
            <a:r>
              <a:rPr lang="en-GB" sz="1400" b="1" dirty="0" err="1">
                <a:solidFill>
                  <a:srgbClr val="002060"/>
                </a:solidFill>
                <a:latin typeface="Arial" charset="0"/>
              </a:rPr>
              <a:t>днях</a:t>
            </a:r>
            <a:r>
              <a:rPr lang="en-GB" sz="1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GB" sz="1400" b="1" dirty="0" err="1">
                <a:solidFill>
                  <a:srgbClr val="002060"/>
                </a:solidFill>
                <a:latin typeface="Arial" charset="0"/>
              </a:rPr>
              <a:t>воинской</a:t>
            </a:r>
            <a:r>
              <a:rPr lang="en-GB" sz="1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GB" sz="1400" b="1" dirty="0" err="1">
                <a:solidFill>
                  <a:srgbClr val="002060"/>
                </a:solidFill>
                <a:latin typeface="Arial" charset="0"/>
              </a:rPr>
              <a:t>славы</a:t>
            </a:r>
            <a:r>
              <a:rPr lang="en-GB" sz="1400" b="1" dirty="0">
                <a:solidFill>
                  <a:srgbClr val="002060"/>
                </a:solidFill>
                <a:latin typeface="Arial" charset="0"/>
              </a:rPr>
              <a:t> (</a:t>
            </a:r>
            <a:r>
              <a:rPr lang="en-GB" sz="1400" b="1" dirty="0" err="1">
                <a:solidFill>
                  <a:srgbClr val="002060"/>
                </a:solidFill>
                <a:latin typeface="Arial" charset="0"/>
              </a:rPr>
              <a:t>победных</a:t>
            </a:r>
            <a:r>
              <a:rPr lang="en-GB" sz="1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GB" sz="1400" b="1" dirty="0" err="1">
                <a:solidFill>
                  <a:srgbClr val="002060"/>
                </a:solidFill>
                <a:latin typeface="Arial" charset="0"/>
              </a:rPr>
              <a:t>днях</a:t>
            </a:r>
            <a:r>
              <a:rPr lang="en-GB" sz="1400" b="1" dirty="0">
                <a:solidFill>
                  <a:srgbClr val="002060"/>
                </a:solidFill>
                <a:latin typeface="Arial" charset="0"/>
              </a:rPr>
              <a:t>) </a:t>
            </a:r>
            <a:r>
              <a:rPr lang="en-GB" sz="1400" b="1" dirty="0" err="1">
                <a:solidFill>
                  <a:srgbClr val="002060"/>
                </a:solidFill>
                <a:latin typeface="Arial" charset="0"/>
              </a:rPr>
              <a:t>России</a:t>
            </a:r>
            <a:r>
              <a:rPr lang="en-GB" sz="1400" b="1" dirty="0">
                <a:solidFill>
                  <a:srgbClr val="002060"/>
                </a:solidFill>
                <a:latin typeface="Arial" charset="0"/>
              </a:rPr>
              <a:t>" (</a:t>
            </a:r>
            <a:r>
              <a:rPr lang="en-GB" sz="1400" b="1" dirty="0" err="1">
                <a:solidFill>
                  <a:srgbClr val="002060"/>
                </a:solidFill>
                <a:latin typeface="Arial" charset="0"/>
              </a:rPr>
              <a:t>Собрание</a:t>
            </a:r>
            <a:r>
              <a:rPr lang="en-GB" sz="1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GB" sz="1400" b="1" dirty="0" err="1">
                <a:solidFill>
                  <a:srgbClr val="002060"/>
                </a:solidFill>
                <a:latin typeface="Arial" charset="0"/>
              </a:rPr>
              <a:t>законодательства</a:t>
            </a:r>
            <a:r>
              <a:rPr lang="en-GB" sz="1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GB" sz="1400" b="1" dirty="0" err="1">
                <a:solidFill>
                  <a:srgbClr val="002060"/>
                </a:solidFill>
                <a:latin typeface="Arial" charset="0"/>
              </a:rPr>
              <a:t>Российской</a:t>
            </a:r>
            <a:r>
              <a:rPr lang="en-GB" sz="1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GB" sz="1400" b="1" dirty="0" err="1">
                <a:solidFill>
                  <a:srgbClr val="002060"/>
                </a:solidFill>
                <a:latin typeface="Arial" charset="0"/>
              </a:rPr>
              <a:t>Федерации</a:t>
            </a:r>
            <a:r>
              <a:rPr lang="en-GB" sz="1400" b="1" dirty="0">
                <a:solidFill>
                  <a:srgbClr val="002060"/>
                </a:solidFill>
                <a:latin typeface="Arial" charset="0"/>
              </a:rPr>
              <a:t>, 1995, N 11, </a:t>
            </a:r>
            <a:r>
              <a:rPr lang="en-GB" sz="1400" b="1" dirty="0" err="1">
                <a:solidFill>
                  <a:srgbClr val="002060"/>
                </a:solidFill>
                <a:latin typeface="Arial" charset="0"/>
              </a:rPr>
              <a:t>ст</a:t>
            </a:r>
            <a:r>
              <a:rPr lang="en-GB" sz="1400" b="1" dirty="0">
                <a:solidFill>
                  <a:srgbClr val="002060"/>
                </a:solidFill>
                <a:latin typeface="Arial" charset="0"/>
              </a:rPr>
              <a:t>. 943) </a:t>
            </a:r>
            <a:r>
              <a:rPr lang="en-GB" sz="1400" b="1" dirty="0" err="1">
                <a:solidFill>
                  <a:srgbClr val="002060"/>
                </a:solidFill>
                <a:latin typeface="Arial" charset="0"/>
              </a:rPr>
              <a:t>следующие</a:t>
            </a:r>
            <a:r>
              <a:rPr lang="en-GB" sz="1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GB" sz="1400" b="1" dirty="0" err="1">
                <a:solidFill>
                  <a:srgbClr val="002060"/>
                </a:solidFill>
                <a:latin typeface="Arial" charset="0"/>
              </a:rPr>
              <a:t>изменения</a:t>
            </a:r>
            <a:r>
              <a:rPr lang="en-GB" sz="1400" b="1" dirty="0">
                <a:solidFill>
                  <a:srgbClr val="002060"/>
                </a:solidFill>
                <a:latin typeface="Arial" charset="0"/>
              </a:rPr>
              <a:t>: </a:t>
            </a:r>
            <a:br>
              <a:rPr lang="en-GB" sz="1400" b="1" dirty="0">
                <a:solidFill>
                  <a:srgbClr val="002060"/>
                </a:solidFill>
                <a:latin typeface="Arial" charset="0"/>
              </a:rPr>
            </a:br>
            <a:r>
              <a:rPr lang="en-GB" sz="1400" b="1" dirty="0">
                <a:solidFill>
                  <a:srgbClr val="002060"/>
                </a:solidFill>
                <a:latin typeface="Arial" charset="0"/>
              </a:rPr>
              <a:t>     1) </a:t>
            </a:r>
            <a:r>
              <a:rPr lang="en-GB" sz="1400" b="1" dirty="0" err="1">
                <a:solidFill>
                  <a:srgbClr val="002060"/>
                </a:solidFill>
                <a:latin typeface="Arial" charset="0"/>
              </a:rPr>
              <a:t>абзац</a:t>
            </a:r>
            <a:r>
              <a:rPr lang="en-GB" sz="1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GB" sz="1400" b="1" dirty="0" err="1">
                <a:solidFill>
                  <a:srgbClr val="002060"/>
                </a:solidFill>
                <a:latin typeface="Arial" charset="0"/>
              </a:rPr>
              <a:t>четвертый</a:t>
            </a:r>
            <a:r>
              <a:rPr lang="en-GB" sz="1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GB" sz="1400" b="1" dirty="0" err="1">
                <a:solidFill>
                  <a:srgbClr val="002060"/>
                </a:solidFill>
                <a:latin typeface="Arial" charset="0"/>
              </a:rPr>
              <a:t>изложить</a:t>
            </a:r>
            <a:r>
              <a:rPr lang="en-GB" sz="1400" b="1" dirty="0">
                <a:solidFill>
                  <a:srgbClr val="002060"/>
                </a:solidFill>
                <a:latin typeface="Arial" charset="0"/>
              </a:rPr>
              <a:t> в </a:t>
            </a:r>
            <a:r>
              <a:rPr lang="en-GB" sz="1400" b="1" dirty="0" err="1">
                <a:solidFill>
                  <a:srgbClr val="002060"/>
                </a:solidFill>
                <a:latin typeface="Arial" charset="0"/>
              </a:rPr>
              <a:t>следующей</a:t>
            </a:r>
            <a:r>
              <a:rPr lang="en-GB" sz="1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GB" sz="1400" b="1" dirty="0" err="1">
                <a:solidFill>
                  <a:srgbClr val="002060"/>
                </a:solidFill>
                <a:latin typeface="Arial" charset="0"/>
              </a:rPr>
              <a:t>редакции</a:t>
            </a:r>
            <a:r>
              <a:rPr lang="en-GB" sz="1400" b="1" dirty="0">
                <a:solidFill>
                  <a:srgbClr val="002060"/>
                </a:solidFill>
                <a:latin typeface="Arial" charset="0"/>
              </a:rPr>
              <a:t>: </a:t>
            </a:r>
            <a:br>
              <a:rPr lang="en-GB" sz="1400" b="1" dirty="0">
                <a:solidFill>
                  <a:srgbClr val="002060"/>
                </a:solidFill>
                <a:latin typeface="Arial" charset="0"/>
              </a:rPr>
            </a:br>
            <a:r>
              <a:rPr lang="en-GB" sz="1400" b="1" dirty="0">
                <a:solidFill>
                  <a:srgbClr val="002060"/>
                </a:solidFill>
                <a:latin typeface="Arial" charset="0"/>
              </a:rPr>
              <a:t>      "7 </a:t>
            </a:r>
            <a:r>
              <a:rPr lang="en-GB" sz="1400" b="1" dirty="0" err="1">
                <a:solidFill>
                  <a:srgbClr val="002060"/>
                </a:solidFill>
                <a:latin typeface="Arial" charset="0"/>
              </a:rPr>
              <a:t>ноября</a:t>
            </a:r>
            <a:r>
              <a:rPr lang="en-GB" sz="1400" b="1" dirty="0">
                <a:solidFill>
                  <a:srgbClr val="002060"/>
                </a:solidFill>
                <a:latin typeface="Arial" charset="0"/>
              </a:rPr>
              <a:t> - </a:t>
            </a:r>
            <a:r>
              <a:rPr lang="en-GB" sz="1400" b="1" dirty="0" err="1">
                <a:solidFill>
                  <a:srgbClr val="002060"/>
                </a:solidFill>
                <a:latin typeface="Arial" charset="0"/>
              </a:rPr>
              <a:t>День</a:t>
            </a:r>
            <a:r>
              <a:rPr lang="en-GB" sz="1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GB" sz="1400" b="1" dirty="0" err="1">
                <a:solidFill>
                  <a:srgbClr val="002060"/>
                </a:solidFill>
                <a:latin typeface="Arial" charset="0"/>
              </a:rPr>
              <a:t>проведения</a:t>
            </a:r>
            <a:r>
              <a:rPr lang="en-GB" sz="1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GB" sz="1400" b="1" dirty="0" err="1">
                <a:solidFill>
                  <a:srgbClr val="002060"/>
                </a:solidFill>
                <a:latin typeface="Arial" charset="0"/>
              </a:rPr>
              <a:t>военного</a:t>
            </a:r>
            <a:r>
              <a:rPr lang="en-GB" sz="1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GB" sz="1400" b="1" dirty="0" err="1">
                <a:solidFill>
                  <a:srgbClr val="002060"/>
                </a:solidFill>
                <a:latin typeface="Arial" charset="0"/>
              </a:rPr>
              <a:t>парада</a:t>
            </a:r>
            <a:r>
              <a:rPr lang="en-GB" sz="1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GB" sz="1400" b="1" dirty="0" err="1">
                <a:solidFill>
                  <a:srgbClr val="002060"/>
                </a:solidFill>
                <a:latin typeface="Arial" charset="0"/>
              </a:rPr>
              <a:t>на</a:t>
            </a:r>
            <a:r>
              <a:rPr lang="en-GB" sz="1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GB" sz="1400" b="1" dirty="0" err="1">
                <a:solidFill>
                  <a:srgbClr val="002060"/>
                </a:solidFill>
                <a:latin typeface="Arial" charset="0"/>
              </a:rPr>
              <a:t>Красной</a:t>
            </a:r>
            <a:r>
              <a:rPr lang="en-GB" sz="1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GB" sz="1400" b="1" dirty="0" err="1">
                <a:solidFill>
                  <a:srgbClr val="002060"/>
                </a:solidFill>
                <a:latin typeface="Arial" charset="0"/>
              </a:rPr>
              <a:t>площади</a:t>
            </a:r>
            <a:r>
              <a:rPr lang="en-GB" sz="1400" b="1" dirty="0">
                <a:solidFill>
                  <a:srgbClr val="002060"/>
                </a:solidFill>
                <a:latin typeface="Arial" charset="0"/>
              </a:rPr>
              <a:t> в </a:t>
            </a:r>
            <a:r>
              <a:rPr lang="en-GB" sz="1400" b="1" dirty="0" err="1">
                <a:solidFill>
                  <a:srgbClr val="002060"/>
                </a:solidFill>
                <a:latin typeface="Arial" charset="0"/>
              </a:rPr>
              <a:t>городе</a:t>
            </a:r>
            <a:r>
              <a:rPr lang="en-GB" sz="1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GB" sz="1400" b="1" dirty="0" err="1">
                <a:solidFill>
                  <a:srgbClr val="002060"/>
                </a:solidFill>
                <a:latin typeface="Arial" charset="0"/>
              </a:rPr>
              <a:t>Москве</a:t>
            </a:r>
            <a:r>
              <a:rPr lang="en-GB" sz="1400" b="1" dirty="0">
                <a:solidFill>
                  <a:srgbClr val="002060"/>
                </a:solidFill>
                <a:latin typeface="Arial" charset="0"/>
              </a:rPr>
              <a:t> в </a:t>
            </a:r>
            <a:r>
              <a:rPr lang="en-GB" sz="1400" b="1" dirty="0" err="1">
                <a:solidFill>
                  <a:srgbClr val="002060"/>
                </a:solidFill>
                <a:latin typeface="Arial" charset="0"/>
              </a:rPr>
              <a:t>ознаменование</a:t>
            </a:r>
            <a:r>
              <a:rPr lang="en-GB" sz="1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GB" sz="1400" b="1" dirty="0" err="1">
                <a:solidFill>
                  <a:srgbClr val="002060"/>
                </a:solidFill>
                <a:latin typeface="Arial" charset="0"/>
              </a:rPr>
              <a:t>двадцать</a:t>
            </a:r>
            <a:r>
              <a:rPr lang="en-GB" sz="1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GB" sz="1400" b="1" dirty="0" err="1">
                <a:solidFill>
                  <a:srgbClr val="002060"/>
                </a:solidFill>
                <a:latin typeface="Arial" charset="0"/>
              </a:rPr>
              <a:t>четвертой</a:t>
            </a:r>
            <a:r>
              <a:rPr lang="en-GB" sz="1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GB" sz="1400" b="1" dirty="0" err="1">
                <a:solidFill>
                  <a:srgbClr val="002060"/>
                </a:solidFill>
                <a:latin typeface="Arial" charset="0"/>
              </a:rPr>
              <a:t>годовщины</a:t>
            </a:r>
            <a:r>
              <a:rPr lang="en-GB" sz="1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GB" sz="1400" b="1" dirty="0" err="1">
                <a:solidFill>
                  <a:srgbClr val="002060"/>
                </a:solidFill>
                <a:latin typeface="Arial" charset="0"/>
              </a:rPr>
              <a:t>Великой</a:t>
            </a:r>
            <a:r>
              <a:rPr lang="en-GB" sz="1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GB" sz="1400" b="1" dirty="0" err="1">
                <a:solidFill>
                  <a:srgbClr val="002060"/>
                </a:solidFill>
                <a:latin typeface="Arial" charset="0"/>
              </a:rPr>
              <a:t>Октябрьской</a:t>
            </a:r>
            <a:r>
              <a:rPr lang="en-GB" sz="1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GB" sz="1400" b="1" dirty="0" err="1">
                <a:solidFill>
                  <a:srgbClr val="002060"/>
                </a:solidFill>
                <a:latin typeface="Arial" charset="0"/>
              </a:rPr>
              <a:t>социалистической</a:t>
            </a:r>
            <a:r>
              <a:rPr lang="en-GB" sz="1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GB" sz="1400" b="1" dirty="0" err="1">
                <a:solidFill>
                  <a:srgbClr val="002060"/>
                </a:solidFill>
                <a:latin typeface="Arial" charset="0"/>
              </a:rPr>
              <a:t>революции</a:t>
            </a:r>
            <a:r>
              <a:rPr lang="en-GB" sz="1400" b="1" dirty="0">
                <a:solidFill>
                  <a:srgbClr val="002060"/>
                </a:solidFill>
                <a:latin typeface="Arial" charset="0"/>
              </a:rPr>
              <a:t> (1941 </a:t>
            </a:r>
            <a:r>
              <a:rPr lang="en-GB" sz="1400" b="1" dirty="0" err="1">
                <a:solidFill>
                  <a:srgbClr val="002060"/>
                </a:solidFill>
                <a:latin typeface="Arial" charset="0"/>
              </a:rPr>
              <a:t>год</a:t>
            </a:r>
            <a:r>
              <a:rPr lang="en-GB" sz="1400" b="1" dirty="0">
                <a:solidFill>
                  <a:srgbClr val="002060"/>
                </a:solidFill>
                <a:latin typeface="Arial" charset="0"/>
              </a:rPr>
              <a:t>);"; </a:t>
            </a:r>
            <a:br>
              <a:rPr lang="en-GB" sz="1400" b="1" dirty="0">
                <a:solidFill>
                  <a:srgbClr val="002060"/>
                </a:solidFill>
                <a:latin typeface="Arial" charset="0"/>
              </a:rPr>
            </a:br>
            <a:r>
              <a:rPr lang="en-GB" sz="1400" b="1" dirty="0">
                <a:solidFill>
                  <a:srgbClr val="002060"/>
                </a:solidFill>
                <a:latin typeface="Arial" charset="0"/>
              </a:rPr>
              <a:t>     2) </a:t>
            </a:r>
            <a:r>
              <a:rPr lang="en-GB" sz="1400" b="1" dirty="0" err="1">
                <a:solidFill>
                  <a:srgbClr val="002060"/>
                </a:solidFill>
                <a:latin typeface="Arial" charset="0"/>
              </a:rPr>
              <a:t>дополнить</a:t>
            </a:r>
            <a:r>
              <a:rPr lang="en-GB" sz="1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GB" sz="1400" b="1" dirty="0" err="1">
                <a:solidFill>
                  <a:srgbClr val="002060"/>
                </a:solidFill>
                <a:latin typeface="Arial" charset="0"/>
              </a:rPr>
              <a:t>абзацем</a:t>
            </a:r>
            <a:r>
              <a:rPr lang="en-GB" sz="1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GB" sz="1400" b="1" dirty="0" err="1">
                <a:solidFill>
                  <a:srgbClr val="002060"/>
                </a:solidFill>
                <a:latin typeface="Arial" charset="0"/>
              </a:rPr>
              <a:t>следующего</a:t>
            </a:r>
            <a:r>
              <a:rPr lang="en-GB" sz="1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GB" sz="1400" b="1" dirty="0" err="1">
                <a:solidFill>
                  <a:srgbClr val="002060"/>
                </a:solidFill>
                <a:latin typeface="Arial" charset="0"/>
              </a:rPr>
              <a:t>содержания</a:t>
            </a:r>
            <a:r>
              <a:rPr lang="en-GB" sz="1400" b="1" dirty="0">
                <a:solidFill>
                  <a:srgbClr val="002060"/>
                </a:solidFill>
                <a:latin typeface="Arial" charset="0"/>
              </a:rPr>
              <a:t>: </a:t>
            </a:r>
            <a:br>
              <a:rPr lang="en-GB" sz="1400" b="1" dirty="0">
                <a:solidFill>
                  <a:srgbClr val="002060"/>
                </a:solidFill>
                <a:latin typeface="Arial" charset="0"/>
              </a:rPr>
            </a:br>
            <a:r>
              <a:rPr lang="en-GB" sz="1600" b="1" dirty="0">
                <a:solidFill>
                  <a:srgbClr val="002060"/>
                </a:solidFill>
                <a:latin typeface="Arial" charset="0"/>
              </a:rPr>
              <a:t>      </a:t>
            </a:r>
            <a:r>
              <a:rPr lang="en-GB" sz="2000" b="1" dirty="0">
                <a:solidFill>
                  <a:srgbClr val="002060"/>
                </a:solidFill>
                <a:latin typeface="Arial" charset="0"/>
              </a:rPr>
              <a:t>"4 </a:t>
            </a:r>
            <a:r>
              <a:rPr lang="en-GB" sz="2000" b="1" dirty="0" err="1">
                <a:solidFill>
                  <a:srgbClr val="002060"/>
                </a:solidFill>
                <a:latin typeface="Arial" charset="0"/>
              </a:rPr>
              <a:t>ноября</a:t>
            </a:r>
            <a:r>
              <a:rPr lang="en-GB" sz="2000" b="1" dirty="0">
                <a:solidFill>
                  <a:srgbClr val="002060"/>
                </a:solidFill>
                <a:latin typeface="Arial" charset="0"/>
              </a:rPr>
              <a:t> - </a:t>
            </a:r>
            <a:r>
              <a:rPr lang="en-GB" sz="2000" b="1" dirty="0" err="1">
                <a:solidFill>
                  <a:srgbClr val="002060"/>
                </a:solidFill>
                <a:latin typeface="Arial" charset="0"/>
              </a:rPr>
              <a:t>День</a:t>
            </a:r>
            <a:r>
              <a:rPr lang="en-GB" sz="20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Arial" charset="0"/>
              </a:rPr>
              <a:t>народного</a:t>
            </a:r>
            <a:r>
              <a:rPr lang="en-GB" sz="20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Arial" charset="0"/>
              </a:rPr>
              <a:t>единства</a:t>
            </a:r>
            <a:r>
              <a:rPr lang="en-GB" sz="2000" b="1" dirty="0">
                <a:solidFill>
                  <a:srgbClr val="002060"/>
                </a:solidFill>
                <a:latin typeface="Arial" charset="0"/>
              </a:rPr>
              <a:t>.". </a:t>
            </a:r>
          </a:p>
          <a:p>
            <a:pPr>
              <a:spcBef>
                <a:spcPts val="400"/>
              </a:spcBef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b="1" dirty="0">
                <a:solidFill>
                  <a:srgbClr val="002060"/>
                </a:solidFill>
                <a:latin typeface="Arial" charset="0"/>
              </a:rPr>
              <a:t>    </a:t>
            </a:r>
            <a:r>
              <a:rPr lang="en-GB" sz="1400" b="1" dirty="0">
                <a:solidFill>
                  <a:srgbClr val="002060"/>
                </a:solidFill>
                <a:latin typeface="Arial" charset="0"/>
              </a:rPr>
              <a:t> </a:t>
            </a:r>
            <a:r>
              <a:rPr lang="en-GB" sz="1400" b="1" dirty="0" err="1">
                <a:solidFill>
                  <a:srgbClr val="002060"/>
                </a:solidFill>
                <a:latin typeface="Arial" charset="0"/>
              </a:rPr>
              <a:t>Статья</a:t>
            </a:r>
            <a:r>
              <a:rPr lang="en-GB" sz="1400" b="1" dirty="0">
                <a:solidFill>
                  <a:srgbClr val="002060"/>
                </a:solidFill>
                <a:latin typeface="Arial" charset="0"/>
              </a:rPr>
              <a:t> 2</a:t>
            </a:r>
            <a:r>
              <a:rPr lang="en-GB" sz="1600" b="1" dirty="0">
                <a:solidFill>
                  <a:srgbClr val="002060"/>
                </a:solidFill>
                <a:latin typeface="Arial" charset="0"/>
              </a:rPr>
              <a:t> </a:t>
            </a:r>
            <a:br>
              <a:rPr lang="en-GB" sz="1600" b="1" dirty="0">
                <a:solidFill>
                  <a:srgbClr val="002060"/>
                </a:solidFill>
                <a:latin typeface="Arial" charset="0"/>
              </a:rPr>
            </a:br>
            <a:r>
              <a:rPr lang="en-GB" sz="1600" b="1" dirty="0">
                <a:solidFill>
                  <a:srgbClr val="002060"/>
                </a:solidFill>
                <a:latin typeface="Arial" charset="0"/>
              </a:rPr>
              <a:t>     </a:t>
            </a:r>
            <a:r>
              <a:rPr lang="en-GB" sz="1600" b="1" dirty="0" err="1">
                <a:solidFill>
                  <a:srgbClr val="002060"/>
                </a:solidFill>
                <a:latin typeface="Arial" charset="0"/>
              </a:rPr>
              <a:t>Настоящий</a:t>
            </a:r>
            <a:r>
              <a:rPr lang="en-GB" sz="16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GB" sz="1600" b="1" dirty="0" err="1">
                <a:solidFill>
                  <a:srgbClr val="002060"/>
                </a:solidFill>
                <a:latin typeface="Arial" charset="0"/>
              </a:rPr>
              <a:t>Федеральный</a:t>
            </a:r>
            <a:r>
              <a:rPr lang="en-GB" sz="16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GB" sz="1600" b="1" dirty="0" err="1">
                <a:solidFill>
                  <a:srgbClr val="002060"/>
                </a:solidFill>
                <a:latin typeface="Arial" charset="0"/>
              </a:rPr>
              <a:t>закон</a:t>
            </a:r>
            <a:r>
              <a:rPr lang="en-GB" sz="16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GB" sz="1600" b="1" dirty="0" err="1">
                <a:solidFill>
                  <a:srgbClr val="002060"/>
                </a:solidFill>
                <a:latin typeface="Arial" charset="0"/>
              </a:rPr>
              <a:t>вступает</a:t>
            </a:r>
            <a:r>
              <a:rPr lang="en-GB" sz="1600" b="1" dirty="0">
                <a:solidFill>
                  <a:srgbClr val="002060"/>
                </a:solidFill>
                <a:latin typeface="Arial" charset="0"/>
              </a:rPr>
              <a:t> в </a:t>
            </a:r>
            <a:r>
              <a:rPr lang="en-GB" sz="1600" b="1" dirty="0" err="1">
                <a:solidFill>
                  <a:srgbClr val="002060"/>
                </a:solidFill>
                <a:latin typeface="Arial" charset="0"/>
              </a:rPr>
              <a:t>силу</a:t>
            </a:r>
            <a:r>
              <a:rPr lang="en-GB" sz="1600" b="1" dirty="0">
                <a:solidFill>
                  <a:srgbClr val="002060"/>
                </a:solidFill>
                <a:latin typeface="Arial" charset="0"/>
              </a:rPr>
              <a:t> с 1 </a:t>
            </a:r>
            <a:r>
              <a:rPr lang="en-GB" sz="1600" b="1" dirty="0" err="1">
                <a:solidFill>
                  <a:srgbClr val="002060"/>
                </a:solidFill>
                <a:latin typeface="Arial" charset="0"/>
              </a:rPr>
              <a:t>января</a:t>
            </a:r>
            <a:r>
              <a:rPr lang="en-GB" sz="1600" b="1" dirty="0">
                <a:solidFill>
                  <a:srgbClr val="002060"/>
                </a:solidFill>
                <a:latin typeface="Arial" charset="0"/>
              </a:rPr>
              <a:t> 2005 </a:t>
            </a:r>
            <a:r>
              <a:rPr lang="en-GB" sz="1600" b="1" dirty="0" err="1">
                <a:solidFill>
                  <a:srgbClr val="002060"/>
                </a:solidFill>
                <a:latin typeface="Arial" charset="0"/>
              </a:rPr>
              <a:t>года</a:t>
            </a:r>
            <a:r>
              <a:rPr lang="en-GB" sz="1600" b="1" dirty="0">
                <a:solidFill>
                  <a:srgbClr val="002060"/>
                </a:solidFill>
                <a:latin typeface="Arial" charset="0"/>
              </a:rPr>
              <a:t>. </a:t>
            </a:r>
          </a:p>
          <a:p>
            <a:pPr algn="r">
              <a:spcBef>
                <a:spcPts val="350"/>
              </a:spcBef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400" b="1" dirty="0" err="1">
                <a:solidFill>
                  <a:srgbClr val="002060"/>
                </a:solidFill>
                <a:latin typeface="Arial" charset="0"/>
              </a:rPr>
              <a:t>Президент</a:t>
            </a:r>
            <a:r>
              <a:rPr lang="en-GB" sz="1400" b="1" dirty="0">
                <a:solidFill>
                  <a:srgbClr val="002060"/>
                </a:solidFill>
                <a:latin typeface="Arial" charset="0"/>
              </a:rPr>
              <a:t> </a:t>
            </a:r>
            <a:br>
              <a:rPr lang="en-GB" sz="1400" b="1" dirty="0">
                <a:solidFill>
                  <a:srgbClr val="002060"/>
                </a:solidFill>
                <a:latin typeface="Arial" charset="0"/>
              </a:rPr>
            </a:br>
            <a:r>
              <a:rPr lang="en-GB" sz="1400" b="1" dirty="0" err="1">
                <a:solidFill>
                  <a:srgbClr val="002060"/>
                </a:solidFill>
                <a:latin typeface="Arial" charset="0"/>
              </a:rPr>
              <a:t>Российской</a:t>
            </a:r>
            <a:r>
              <a:rPr lang="en-GB" sz="1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GB" sz="1400" b="1" dirty="0" err="1">
                <a:solidFill>
                  <a:srgbClr val="002060"/>
                </a:solidFill>
                <a:latin typeface="Arial" charset="0"/>
              </a:rPr>
              <a:t>Федерации</a:t>
            </a:r>
            <a:r>
              <a:rPr lang="en-GB" sz="1400" b="1" dirty="0">
                <a:solidFill>
                  <a:srgbClr val="002060"/>
                </a:solidFill>
                <a:latin typeface="Arial" charset="0"/>
              </a:rPr>
              <a:t> </a:t>
            </a:r>
            <a:br>
              <a:rPr lang="en-GB" sz="1400" b="1" dirty="0">
                <a:solidFill>
                  <a:srgbClr val="002060"/>
                </a:solidFill>
                <a:latin typeface="Arial" charset="0"/>
              </a:rPr>
            </a:br>
            <a:r>
              <a:rPr lang="en-GB" sz="1400" b="1" dirty="0">
                <a:solidFill>
                  <a:srgbClr val="002060"/>
                </a:solidFill>
                <a:latin typeface="Arial" charset="0"/>
              </a:rPr>
              <a:t>В. ПУТИН</a:t>
            </a:r>
            <a:r>
              <a:rPr lang="en-GB" sz="1400" dirty="0">
                <a:solidFill>
                  <a:srgbClr val="002060"/>
                </a:solidFill>
                <a:latin typeface="Arial" charset="0"/>
              </a:rPr>
              <a:t> 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242888"/>
            <a:ext cx="8002587" cy="701675"/>
          </a:xfrm>
          <a:ln/>
        </p:spPr>
        <p:txBody>
          <a:bodyPr lIns="91440" tIns="45720" rIns="91440" bIns="4572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 dirty="0" err="1">
                <a:solidFill>
                  <a:srgbClr val="C00000"/>
                </a:solidFill>
                <a:effectLst/>
              </a:rPr>
              <a:t>День</a:t>
            </a:r>
            <a:r>
              <a:rPr lang="en-GB" sz="4000" dirty="0">
                <a:solidFill>
                  <a:srgbClr val="C00000"/>
                </a:solidFill>
                <a:effectLst/>
              </a:rPr>
              <a:t>  </a:t>
            </a:r>
            <a:r>
              <a:rPr lang="en-GB" sz="4000" dirty="0" err="1">
                <a:solidFill>
                  <a:srgbClr val="C00000"/>
                </a:solidFill>
                <a:effectLst/>
              </a:rPr>
              <a:t>народного</a:t>
            </a:r>
            <a:r>
              <a:rPr lang="en-GB" sz="4000" dirty="0">
                <a:solidFill>
                  <a:srgbClr val="C00000"/>
                </a:solidFill>
                <a:effectLst/>
              </a:rPr>
              <a:t>  </a:t>
            </a:r>
            <a:r>
              <a:rPr lang="en-GB" sz="4000" dirty="0" err="1">
                <a:solidFill>
                  <a:srgbClr val="C00000"/>
                </a:solidFill>
                <a:effectLst/>
              </a:rPr>
              <a:t>единства</a:t>
            </a:r>
            <a:endParaRPr lang="en-GB" sz="4000" dirty="0"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500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4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8" dur="500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4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500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4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500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4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3" dur="500"/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4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8" dur="500"/>
                                        <p:tgtEl>
                                          <p:spTgt spid="5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5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5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4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3" dur="500"/>
                                        <p:tgtEl>
                                          <p:spTgt spid="5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5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5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4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8" dur="500"/>
                                        <p:tgtEl>
                                          <p:spTgt spid="5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5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5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4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3" dur="500"/>
                                        <p:tgtEl>
                                          <p:spTgt spid="5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4" dur="500" fill="hold"/>
                                        <p:tgtEl>
                                          <p:spTgt spid="5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500" fill="hold"/>
                                        <p:tgtEl>
                                          <p:spTgt spid="5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1143000"/>
          </a:xfrm>
          <a:ln/>
        </p:spPr>
        <p:txBody>
          <a:bodyPr lIns="91440" tIns="45720" rIns="91440" bIns="4572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 dirty="0" err="1">
                <a:solidFill>
                  <a:srgbClr val="C00000"/>
                </a:solidFill>
                <a:effectLst/>
              </a:rPr>
              <a:t>День</a:t>
            </a:r>
            <a:r>
              <a:rPr lang="en-GB" sz="4000" dirty="0">
                <a:solidFill>
                  <a:srgbClr val="C00000"/>
                </a:solidFill>
                <a:effectLst/>
              </a:rPr>
              <a:t>  </a:t>
            </a:r>
            <a:r>
              <a:rPr lang="en-GB" sz="4000" dirty="0" err="1">
                <a:solidFill>
                  <a:srgbClr val="C00000"/>
                </a:solidFill>
                <a:effectLst/>
              </a:rPr>
              <a:t>народного</a:t>
            </a:r>
            <a:r>
              <a:rPr lang="en-GB" sz="4000" dirty="0">
                <a:solidFill>
                  <a:srgbClr val="C00000"/>
                </a:solidFill>
                <a:effectLst/>
              </a:rPr>
              <a:t>  </a:t>
            </a:r>
            <a:r>
              <a:rPr lang="en-GB" sz="4000" dirty="0" err="1">
                <a:solidFill>
                  <a:srgbClr val="C00000"/>
                </a:solidFill>
                <a:effectLst/>
              </a:rPr>
              <a:t>единства</a:t>
            </a:r>
            <a:endParaRPr lang="en-GB" sz="4000" dirty="0">
              <a:solidFill>
                <a:srgbClr val="C00000"/>
              </a:solidFill>
              <a:effectLst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411413" y="6286520"/>
            <a:ext cx="6275387" cy="428628"/>
          </a:xfrm>
          <a:ln/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i="1" dirty="0">
                <a:latin typeface="Arial" charset="0"/>
              </a:rPr>
              <a:t>С.В.  </a:t>
            </a:r>
            <a:r>
              <a:rPr lang="en-GB" sz="2400" i="1" dirty="0" err="1">
                <a:latin typeface="Arial" charset="0"/>
              </a:rPr>
              <a:t>Иванов</a:t>
            </a:r>
            <a:r>
              <a:rPr lang="en-GB" sz="2400" i="1" dirty="0">
                <a:latin typeface="Arial" charset="0"/>
              </a:rPr>
              <a:t>. «В  </a:t>
            </a:r>
            <a:r>
              <a:rPr lang="en-GB" sz="2400" i="1" dirty="0" err="1">
                <a:latin typeface="Arial" charset="0"/>
              </a:rPr>
              <a:t>Смутное</a:t>
            </a:r>
            <a:r>
              <a:rPr lang="en-GB" sz="2400" i="1" dirty="0">
                <a:latin typeface="Arial" charset="0"/>
              </a:rPr>
              <a:t>  </a:t>
            </a:r>
            <a:r>
              <a:rPr lang="en-GB" sz="2400" i="1" dirty="0" err="1">
                <a:latin typeface="Arial" charset="0"/>
              </a:rPr>
              <a:t>время</a:t>
            </a:r>
            <a:r>
              <a:rPr lang="en-GB" sz="2400" i="1" dirty="0">
                <a:latin typeface="Arial" charset="0"/>
              </a:rPr>
              <a:t>».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214422"/>
            <a:ext cx="7169177" cy="5072098"/>
          </a:xfrm>
          <a:prstGeom prst="round2Diag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1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4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774700"/>
          </a:xfrm>
          <a:ln/>
        </p:spPr>
        <p:txBody>
          <a:bodyPr/>
          <a:lstStyle/>
          <a:p>
            <a:pP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dirty="0" err="1">
                <a:solidFill>
                  <a:srgbClr val="C00000"/>
                </a:solidFill>
                <a:effectLst/>
                <a:latin typeface="Arial" charset="0"/>
              </a:rPr>
              <a:t>День</a:t>
            </a:r>
            <a:r>
              <a:rPr lang="en-GB" sz="3600" dirty="0">
                <a:solidFill>
                  <a:srgbClr val="C00000"/>
                </a:solidFill>
                <a:effectLst/>
                <a:latin typeface="Arial" charset="0"/>
              </a:rPr>
              <a:t>  </a:t>
            </a:r>
            <a:r>
              <a:rPr lang="en-GB" sz="3600" dirty="0" err="1">
                <a:solidFill>
                  <a:srgbClr val="C00000"/>
                </a:solidFill>
                <a:effectLst/>
                <a:latin typeface="Arial" charset="0"/>
              </a:rPr>
              <a:t>народного</a:t>
            </a:r>
            <a:r>
              <a:rPr lang="en-GB" sz="3600" dirty="0">
                <a:solidFill>
                  <a:srgbClr val="C00000"/>
                </a:solidFill>
                <a:effectLst/>
                <a:latin typeface="Arial" charset="0"/>
              </a:rPr>
              <a:t>  </a:t>
            </a:r>
            <a:r>
              <a:rPr lang="en-GB" sz="3600" dirty="0" err="1">
                <a:solidFill>
                  <a:srgbClr val="C00000"/>
                </a:solidFill>
                <a:effectLst/>
                <a:latin typeface="Arial" charset="0"/>
              </a:rPr>
              <a:t>единства</a:t>
            </a:r>
            <a:endParaRPr lang="en-GB" sz="3600" dirty="0">
              <a:solidFill>
                <a:srgbClr val="C00000"/>
              </a:solidFill>
              <a:effectLst/>
              <a:latin typeface="Arial" charset="0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724525" y="4652963"/>
            <a:ext cx="3240088" cy="1871662"/>
          </a:xfrm>
          <a:ln/>
        </p:spPr>
        <p:txBody>
          <a:bodyPr>
            <a:normAutofit fontScale="92500"/>
          </a:bodyPr>
          <a:lstStyle/>
          <a:p>
            <a:pPr>
              <a:spcBef>
                <a:spcPts val="600"/>
              </a:spcBef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>
                <a:latin typeface="Arial" charset="0"/>
              </a:rPr>
              <a:t>К.Е.  Маковский </a:t>
            </a:r>
          </a:p>
          <a:p>
            <a:pPr>
              <a:spcBef>
                <a:spcPts val="600"/>
              </a:spcBef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>
                <a:latin typeface="Arial" charset="0"/>
              </a:rPr>
              <a:t>«Воззвание  Минина  </a:t>
            </a:r>
          </a:p>
          <a:p>
            <a:pPr>
              <a:spcBef>
                <a:spcPts val="600"/>
              </a:spcBef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>
                <a:latin typeface="Arial" charset="0"/>
              </a:rPr>
              <a:t>на  площади </a:t>
            </a:r>
          </a:p>
          <a:p>
            <a:pPr>
              <a:spcBef>
                <a:spcPts val="600"/>
              </a:spcBef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>
                <a:latin typeface="Arial" charset="0"/>
              </a:rPr>
              <a:t>Нижнего Новгорода»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071546"/>
            <a:ext cx="5102225" cy="5786454"/>
          </a:xfrm>
          <a:prstGeom prst="round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1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4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4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9" dur="5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4" dur="5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4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9" dur="500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6659563" y="1916113"/>
            <a:ext cx="2305050" cy="4637087"/>
          </a:xfrm>
          <a:ln/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500"/>
              </a:spcBef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i="1" dirty="0" err="1" smtClean="0">
                <a:latin typeface="Arial" charset="0"/>
              </a:rPr>
              <a:t>Нижегородское</a:t>
            </a:r>
            <a:r>
              <a:rPr lang="en-GB" sz="2000" i="1" dirty="0" smtClean="0">
                <a:latin typeface="Arial" charset="0"/>
              </a:rPr>
              <a:t> </a:t>
            </a:r>
            <a:r>
              <a:rPr lang="en-GB" sz="2000" b="1" i="1" dirty="0" err="1">
                <a:latin typeface="Arial" charset="0"/>
              </a:rPr>
              <a:t>ополчение</a:t>
            </a:r>
            <a:r>
              <a:rPr lang="en-GB" sz="2000" i="1" dirty="0">
                <a:latin typeface="Arial" charset="0"/>
              </a:rPr>
              <a:t> , </a:t>
            </a:r>
            <a:r>
              <a:rPr lang="en-GB" sz="2000" i="1" dirty="0" err="1">
                <a:latin typeface="Arial" charset="0"/>
              </a:rPr>
              <a:t>во</a:t>
            </a:r>
            <a:r>
              <a:rPr lang="en-GB" sz="2000" i="1" dirty="0">
                <a:latin typeface="Arial" charset="0"/>
              </a:rPr>
              <a:t>  </a:t>
            </a:r>
            <a:r>
              <a:rPr lang="en-GB" sz="2000" i="1" dirty="0" err="1">
                <a:latin typeface="Arial" charset="0"/>
              </a:rPr>
              <a:t>главе</a:t>
            </a:r>
            <a:r>
              <a:rPr lang="en-GB" sz="2000" i="1" dirty="0">
                <a:latin typeface="Arial" charset="0"/>
              </a:rPr>
              <a:t>  с </a:t>
            </a:r>
            <a:r>
              <a:rPr lang="en-GB" sz="2000" b="1" i="1" dirty="0" err="1">
                <a:latin typeface="Arial" charset="0"/>
              </a:rPr>
              <a:t>Мининым</a:t>
            </a:r>
            <a:endParaRPr lang="en-GB" sz="2000" b="1" i="1" dirty="0">
              <a:latin typeface="Arial" charset="0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847725"/>
          </a:xfrm>
          <a:ln/>
        </p:spPr>
        <p:txBody>
          <a:bodyPr lIns="91440" tIns="45720" rIns="91440" bIns="4572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solidFill>
                  <a:srgbClr val="C00000"/>
                </a:solidFill>
                <a:effectLst/>
              </a:rPr>
              <a:t>День</a:t>
            </a:r>
            <a:r>
              <a:rPr lang="en-GB" dirty="0">
                <a:solidFill>
                  <a:srgbClr val="C00000"/>
                </a:solidFill>
                <a:effectLst/>
              </a:rPr>
              <a:t>  </a:t>
            </a:r>
            <a:r>
              <a:rPr lang="en-GB" dirty="0" err="1">
                <a:solidFill>
                  <a:srgbClr val="C00000"/>
                </a:solidFill>
                <a:effectLst/>
              </a:rPr>
              <a:t>народного</a:t>
            </a:r>
            <a:r>
              <a:rPr lang="en-GB" dirty="0">
                <a:solidFill>
                  <a:srgbClr val="C00000"/>
                </a:solidFill>
                <a:effectLst/>
              </a:rPr>
              <a:t>  </a:t>
            </a:r>
            <a:r>
              <a:rPr lang="en-GB" dirty="0" err="1">
                <a:solidFill>
                  <a:srgbClr val="C00000"/>
                </a:solidFill>
                <a:effectLst/>
              </a:rPr>
              <a:t>единства</a:t>
            </a:r>
            <a:endParaRPr lang="en-GB" dirty="0">
              <a:solidFill>
                <a:srgbClr val="C00000"/>
              </a:solidFill>
              <a:effectLst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5" y="1000108"/>
            <a:ext cx="6384956" cy="5715040"/>
          </a:xfrm>
          <a:prstGeom prst="round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500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6375"/>
            <a:ext cx="8229600" cy="701675"/>
          </a:xfrm>
          <a:ln/>
        </p:spPr>
        <p:txBody>
          <a:bodyPr lIns="91440" tIns="45720" rIns="91440" bIns="4572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 dirty="0" err="1">
                <a:solidFill>
                  <a:srgbClr val="C00000"/>
                </a:solidFill>
                <a:effectLst/>
              </a:rPr>
              <a:t>День</a:t>
            </a:r>
            <a:r>
              <a:rPr lang="en-GB" sz="4000" dirty="0">
                <a:solidFill>
                  <a:srgbClr val="C00000"/>
                </a:solidFill>
                <a:effectLst/>
              </a:rPr>
              <a:t>  </a:t>
            </a:r>
            <a:r>
              <a:rPr lang="en-GB" sz="4000" dirty="0" err="1">
                <a:solidFill>
                  <a:srgbClr val="C00000"/>
                </a:solidFill>
                <a:effectLst/>
              </a:rPr>
              <a:t>народного</a:t>
            </a:r>
            <a:r>
              <a:rPr lang="en-GB" sz="4000" dirty="0">
                <a:solidFill>
                  <a:srgbClr val="C00000"/>
                </a:solidFill>
                <a:effectLst/>
              </a:rPr>
              <a:t>  </a:t>
            </a:r>
            <a:r>
              <a:rPr lang="en-GB" sz="4000" dirty="0" err="1">
                <a:solidFill>
                  <a:srgbClr val="C00000"/>
                </a:solidFill>
                <a:effectLst/>
              </a:rPr>
              <a:t>единства</a:t>
            </a:r>
            <a:endParaRPr lang="en-GB" sz="4000" dirty="0">
              <a:solidFill>
                <a:srgbClr val="C00000"/>
              </a:solidFill>
              <a:effectLst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913" y="1600200"/>
            <a:ext cx="79629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6237288"/>
            <a:ext cx="7632700" cy="469900"/>
          </a:xfrm>
          <a:ln/>
        </p:spPr>
        <p:txBody>
          <a:bodyPr/>
          <a:lstStyle/>
          <a:p>
            <a:pPr algn="ctr">
              <a:lnSpc>
                <a:spcPct val="90000"/>
              </a:lnSpc>
              <a:spcBef>
                <a:spcPts val="500"/>
              </a:spcBef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b="1" i="1">
                <a:latin typeface="Arial" charset="0"/>
              </a:rPr>
              <a:t>Поход  ополчения  Минина  и  Пожарского  к  Москве.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854075"/>
            <a:ext cx="2952750" cy="2106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1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4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4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5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5876925"/>
            <a:ext cx="8147050" cy="720725"/>
          </a:xfrm>
          <a:ln/>
        </p:spPr>
        <p:txBody>
          <a:bodyPr/>
          <a:lstStyle/>
          <a:p>
            <a:pPr algn="ctr">
              <a:lnSpc>
                <a:spcPct val="80000"/>
              </a:lnSpc>
              <a:spcBef>
                <a:spcPts val="600"/>
              </a:spcBef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i="1">
                <a:latin typeface="Arial" charset="0"/>
              </a:rPr>
              <a:t>Изгнание  польских  интервентов  из  Московского Кремля.  Художник  Э. Лисснер. 19 в.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919162"/>
          </a:xfrm>
          <a:ln/>
        </p:spPr>
        <p:txBody>
          <a:bodyPr lIns="91440" tIns="45720" rIns="91440" bIns="4572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solidFill>
                  <a:srgbClr val="C00000"/>
                </a:solidFill>
                <a:effectLst/>
              </a:rPr>
              <a:t>День</a:t>
            </a:r>
            <a:r>
              <a:rPr lang="en-GB" dirty="0">
                <a:solidFill>
                  <a:srgbClr val="C00000"/>
                </a:solidFill>
                <a:effectLst/>
              </a:rPr>
              <a:t>  </a:t>
            </a:r>
            <a:r>
              <a:rPr lang="en-GB" dirty="0" err="1">
                <a:solidFill>
                  <a:srgbClr val="C00000"/>
                </a:solidFill>
                <a:effectLst/>
              </a:rPr>
              <a:t>народного</a:t>
            </a:r>
            <a:r>
              <a:rPr lang="en-GB" dirty="0">
                <a:solidFill>
                  <a:srgbClr val="C00000"/>
                </a:solidFill>
                <a:effectLst/>
              </a:rPr>
              <a:t>  </a:t>
            </a:r>
            <a:r>
              <a:rPr lang="en-GB" dirty="0" err="1">
                <a:solidFill>
                  <a:srgbClr val="C00000"/>
                </a:solidFill>
                <a:effectLst/>
              </a:rPr>
              <a:t>единства</a:t>
            </a:r>
            <a:endParaRPr lang="en-GB" dirty="0">
              <a:solidFill>
                <a:srgbClr val="C00000"/>
              </a:solidFill>
              <a:effectLst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123950"/>
            <a:ext cx="6696075" cy="4746625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4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49</TotalTime>
  <Words>214</Words>
  <Application>Microsoft Office PowerPoint</Application>
  <PresentationFormat>Экран (4:3)</PresentationFormat>
  <Paragraphs>42</Paragraphs>
  <Slides>12</Slides>
  <Notes>8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Презентация PowerPoint</vt:lpstr>
      <vt:lpstr>С   2005   года  4ноября – государственный праздник  День народного единства</vt:lpstr>
      <vt:lpstr>День народного единства</vt:lpstr>
      <vt:lpstr>День  народного  единства</vt:lpstr>
      <vt:lpstr>День  народного  единства</vt:lpstr>
      <vt:lpstr>День  народного  единства</vt:lpstr>
      <vt:lpstr>День  народного  единства</vt:lpstr>
      <vt:lpstr>День  народного  единства</vt:lpstr>
      <vt:lpstr>День  народного  единства</vt:lpstr>
      <vt:lpstr>День  народного  единства</vt:lpstr>
      <vt:lpstr>День  народного  единства</vt:lpstr>
      <vt:lpstr>Презентация PowerPoint</vt:lpstr>
    </vt:vector>
  </TitlesOfParts>
  <Company>Retired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RWT</dc:creator>
  <cp:lastModifiedBy>Владелец</cp:lastModifiedBy>
  <cp:revision>7</cp:revision>
  <dcterms:created xsi:type="dcterms:W3CDTF">2011-11-20T12:48:25Z</dcterms:created>
  <dcterms:modified xsi:type="dcterms:W3CDTF">2014-04-04T18:06:57Z</dcterms:modified>
</cp:coreProperties>
</file>