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10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Дело мастера боится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Путешествие в страну мастеров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61197" y="3244334"/>
            <a:ext cx="2821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Неделя труда 2013 год.</a:t>
            </a:r>
          </a:p>
        </p:txBody>
      </p:sp>
    </p:spTree>
    <p:extLst>
      <p:ext uri="{BB962C8B-B14F-4D97-AF65-F5344CB8AC3E}">
        <p14:creationId xmlns:p14="http://schemas.microsoft.com/office/powerpoint/2010/main" val="89969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30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Птица крепнет в полёте – а человек в труде!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4048" y="1708006"/>
            <a:ext cx="3454400" cy="25908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1026" name="Picture 2" descr="C:\Users\Ищерякова В В\Desktop\неделя труда 5.03-12.03\мастер-классы 11.03. для 1-4 классов\DSC0353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313" y="1475586"/>
            <a:ext cx="3764294" cy="2823220"/>
          </a:xfrm>
          <a:prstGeom prst="rect">
            <a:avLst/>
          </a:prstGeom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1027" name="Picture 3" descr="C:\Users\Ищерякова В В\Desktop\неделя труда 5.03-12.03\мастер-классы 11.03. для 1-4 классов\DSC0353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4485261"/>
            <a:ext cx="3059832" cy="2294874"/>
          </a:xfrm>
          <a:prstGeom prst="rect">
            <a:avLst/>
          </a:prstGeom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0072" y="4375431"/>
            <a:ext cx="3064679" cy="229850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65382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Человек от лени потеет, а от труда – здоровеет»</a:t>
            </a:r>
            <a:br>
              <a:rPr lang="ru-RU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конкурс «Лучший по профессии»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1628800"/>
            <a:ext cx="3552394" cy="2664296"/>
          </a:xfrm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2050" name="Picture 2" descr="C:\Users\Ищерякова В В\Desktop\неделя труда 5.03-12.03\ОЛИМПИАДА 8-9 классы 6.03.13\DSC0350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2080" y="1628800"/>
            <a:ext cx="3580245" cy="2685184"/>
          </a:xfrm>
          <a:prstGeom prst="rect">
            <a:avLst/>
          </a:prstGeom>
          <a:scene3d>
            <a:camera prst="isometricOffAxis2Left"/>
            <a:lightRig rig="threePt" dir="t"/>
          </a:scene3d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2051" name="Picture 3" descr="C:\Users\Ищерякова В В\Desktop\неделя труда 5.03-12.03\ОЛИМПИАДА 8-9 классы 6.03.13\DSC035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4437112"/>
            <a:ext cx="3227851" cy="2420888"/>
          </a:xfrm>
          <a:prstGeom prst="rect">
            <a:avLst/>
          </a:prstGeom>
          <a:scene3d>
            <a:camera prst="isometricOffAxis2Left"/>
            <a:lightRig rig="threePt" dir="t"/>
          </a:scene3d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2052" name="Picture 4" descr="C:\Users\Ищерякова В В\Desktop\неделя труда 5.03-12.03\ОЛИМПИАДА 8-9 классы 6.03.13\DSC0350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41005" y="4412704"/>
            <a:ext cx="3227851" cy="2420888"/>
          </a:xfrm>
          <a:prstGeom prst="rect">
            <a:avLst/>
          </a:prstGeom>
          <a:scene3d>
            <a:camera prst="isometricOffAxis1Right"/>
            <a:lightRig rig="threePt" dir="t"/>
          </a:scene3d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63388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5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Воля и труд – дивные всходы дают!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Ищерякова В В\Desktop\неделя труда 5.03-12.03\экскурия в Лигу 5.03.13\DSC0346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409662"/>
            <a:ext cx="3323861" cy="24928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pic>
        <p:nvPicPr>
          <p:cNvPr id="3075" name="Picture 3" descr="C:\Users\Ищерякова В В\Desktop\неделя труда 5.03-12.03\экскурия в Лигу 5.03.13\DSC0348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4088" y="1700808"/>
            <a:ext cx="2915816" cy="218686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pic>
        <p:nvPicPr>
          <p:cNvPr id="3076" name="Picture 4" descr="C:\Users\Ищерякова В В\Desktop\неделя труда 5.03-12.03\открытый урок Салов Н. С.5.03.13\DSC0343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34305" y="3902558"/>
            <a:ext cx="3575381" cy="268153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pic>
        <p:nvPicPr>
          <p:cNvPr id="3077" name="Picture 5" descr="C:\Users\Ищерякова В В\Desktop\неделя труда 5.03-12.03\открытый урок Салов Н. С.5.03.13\DSC03435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885" y="4047276"/>
            <a:ext cx="3382424" cy="2536818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  <a:ex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41190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Труд человека кормит, а лень портит!</a:t>
            </a:r>
            <a:br>
              <a:rPr lang="ru-RU" dirty="0" smtClean="0"/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Открытый урок СБО в 9 классе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1700808"/>
            <a:ext cx="2915709" cy="21867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026" name="Picture 2" descr="C:\Users\Ищерякова В В\Desktop\неделя труда 5.03-12.03\открытый урок по СБО 12.03.13\DSC0355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056" y="1595687"/>
            <a:ext cx="2987824" cy="22408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1027" name="Picture 3" descr="C:\Users\Ищерякова В В\Desktop\неделя труда 5.03-12.03\открытый урок по СБО 12.03.13\DSC0355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4221088"/>
            <a:ext cx="3059832" cy="22948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1028" name="Picture 4" descr="C:\Users\Ищерякова В В\Desktop\неделя труда 5.03-12.03\открытый урок по СБО 12.03.13\DSC0356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4104625"/>
            <a:ext cx="3131840" cy="23488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pic>
        <p:nvPicPr>
          <p:cNvPr id="1029" name="Picture 5" descr="C:\Users\Ищерякова В В\Desktop\неделя труда 5.03-12.03\открытый урок по СБО 12.03.13\DSC03571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2716121"/>
            <a:ext cx="2808312" cy="210623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19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Где работа -  там и густо, а в ленивом доме – пусто!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1772816"/>
            <a:ext cx="2907275" cy="21804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 descr="C:\Users\Ищерякова В В\Desktop\неделя труда 5.03-12.03\ОЛИМПИАДА 8-9 классы 6.03.13\DSC0351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784" y="2924944"/>
            <a:ext cx="3360373" cy="252028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Ищерякова В В\Desktop\неделя труда 5.03-12.03\ОЛИМПИАДА 8-9 классы 6.03.13\DSC0350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6" y="4437112"/>
            <a:ext cx="2939819" cy="220486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Ищерякова В В\Desktop\неделя труда 5.03-12.03\ОЛИМПИАДА 8-9 классы 6.03.13\DSC0349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4356103"/>
            <a:ext cx="3155843" cy="236688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Ищерякова В В\Desktop\неделя труда 5.03-12.03\ОЛИМПИАДА 8-9 классы 6.03.13\DSC03498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6" y="1858516"/>
            <a:ext cx="2843808" cy="21328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8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45357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 позволяй душе лениться – душа обязана трудиться!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Ищерякова В В\Desktop\ФОТО ДЛЯ ВАЛИ\фото\Фото175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693881"/>
            <a:ext cx="3429108" cy="25718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Ищерякова В В\Desktop\ФОТО ДЛЯ ВАЛИ\фото\Фото175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2080" y="1700808"/>
            <a:ext cx="3419872" cy="25649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Ищерякова В В\Desktop\ФОТО ДЛЯ ВАЛИ\фото\Фото176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3768" y="3861048"/>
            <a:ext cx="3779912" cy="28349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633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6508" y="188640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Только делами благими рождается </a:t>
            </a:r>
            <a:r>
              <a:rPr lang="ru-RU" smtClean="0"/>
              <a:t>доброе имя!</a:t>
            </a:r>
            <a:br>
              <a:rPr lang="ru-RU" smtClean="0"/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мастер класс для малышей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Ищерякова В В\Desktop\ФОТО ДЛЯ ВАЛИ\фото\Фото176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3347864" cy="251089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Ищерякова В В\Desktop\ФОТО ДЛЯ ВАЛИ\фото\Фото176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1682806"/>
            <a:ext cx="2987824" cy="224086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Ищерякова В В\Desktop\ФОТО ДЛЯ ВАЛИ\фото\Фото177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4221088"/>
            <a:ext cx="3275856" cy="245689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Ищерякова В В\Desktop\ФОТО ДЛЯ ВАЛИ\фото\Фото177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3068960"/>
            <a:ext cx="2555776" cy="19168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pic>
        <p:nvPicPr>
          <p:cNvPr id="3078" name="Picture 6" descr="C:\Users\Ищерякова В В\Desktop\ФОТО ДЛЯ ВАЛИ\фото\Фото1769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104" y="4341081"/>
            <a:ext cx="3275856" cy="245689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27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Только тот своей достигнет цели, кто идёт по направлению к ней!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Ищерякова В В\Desktop\ФОТО ДЛЯ ВАЛИ\фото\Фото177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3347864" cy="251089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Ищерякова В В\Desktop\ФОТО ДЛЯ ВАЛИ\фото\Фото177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072" y="1692036"/>
            <a:ext cx="3456384" cy="259228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Ищерякова В В\Desktop\ФОТО ДЛЯ ВАЛИ\фото\Фото178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4373368"/>
            <a:ext cx="3275856" cy="245689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Ищерякова В В\Desktop\ФОТО ДЛЯ ВАЛИ\фото\Фото1792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6096" y="4331003"/>
            <a:ext cx="3332343" cy="249925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Ищерякова В В\Desktop\ФОТО ДЛЯ ВАЛИ\фото\Фото1776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0081" y="3118340"/>
            <a:ext cx="3347864" cy="251089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47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209</TotalTime>
  <Words>92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Аптека</vt:lpstr>
      <vt:lpstr>Дело мастера боится</vt:lpstr>
      <vt:lpstr>Птица крепнет в полёте – а человек в труде! </vt:lpstr>
      <vt:lpstr>Человек от лени потеет, а от труда – здоровеет» конкурс «Лучший по профессии»</vt:lpstr>
      <vt:lpstr>Воля и труд – дивные всходы дают!</vt:lpstr>
      <vt:lpstr>Труд человека кормит, а лень портит!  Открытый урок СБО в 9 классе </vt:lpstr>
      <vt:lpstr>Где работа -  там и густо, а в ленивом доме – пусто!</vt:lpstr>
      <vt:lpstr>Не позволяй душе лениться – душа обязана трудиться!</vt:lpstr>
      <vt:lpstr>Только делами благими рождается доброе имя! мастер класс для малышей</vt:lpstr>
      <vt:lpstr>Только тот своей достигнет цели, кто идёт по направлению к ней!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Дело мастера боится</dc:title>
  <dc:creator>Ищерякова В В</dc:creator>
  <cp:lastModifiedBy>Ищерякова В В</cp:lastModifiedBy>
  <cp:revision>13</cp:revision>
  <dcterms:created xsi:type="dcterms:W3CDTF">2013-03-14T09:13:38Z</dcterms:created>
  <dcterms:modified xsi:type="dcterms:W3CDTF">2014-01-24T07:08:01Z</dcterms:modified>
</cp:coreProperties>
</file>