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2" r:id="rId2"/>
    <p:sldId id="443" r:id="rId3"/>
    <p:sldId id="444" r:id="rId4"/>
    <p:sldId id="445" r:id="rId5"/>
    <p:sldId id="448" r:id="rId6"/>
    <p:sldId id="44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B8AFF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94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6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90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85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64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01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Марина</cp:lastModifiedBy>
  <cp:revision>88</cp:revision>
  <dcterms:created xsi:type="dcterms:W3CDTF">2013-01-28T18:47:20Z</dcterms:created>
  <dcterms:modified xsi:type="dcterms:W3CDTF">2014-01-26T16:18:07Z</dcterms:modified>
</cp:coreProperties>
</file>