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8" r:id="rId2"/>
    <p:sldId id="429" r:id="rId3"/>
    <p:sldId id="430" r:id="rId4"/>
    <p:sldId id="431" r:id="rId5"/>
    <p:sldId id="432" r:id="rId6"/>
    <p:sldId id="433" r:id="rId7"/>
    <p:sldId id="43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B8AFF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74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78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91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51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3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5" y="2502"/>
            <a:ext cx="9140664" cy="685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52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340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- логопед</dc:creator>
  <cp:lastModifiedBy>Марина</cp:lastModifiedBy>
  <cp:revision>87</cp:revision>
  <dcterms:created xsi:type="dcterms:W3CDTF">2013-01-28T18:47:20Z</dcterms:created>
  <dcterms:modified xsi:type="dcterms:W3CDTF">2014-01-26T16:15:15Z</dcterms:modified>
</cp:coreProperties>
</file>