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22" r:id="rId2"/>
    <p:sldId id="423" r:id="rId3"/>
    <p:sldId id="424" r:id="rId4"/>
    <p:sldId id="425" r:id="rId5"/>
    <p:sldId id="426" r:id="rId6"/>
    <p:sldId id="427" r:id="rId7"/>
    <p:sldId id="42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3B8AFF"/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1241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1968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6457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319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78"/>
            <a:ext cx="9123896" cy="6842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3444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" y="7573"/>
            <a:ext cx="9133903" cy="6850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6660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20" y="0"/>
            <a:ext cx="915961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861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84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27480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1529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 - логопед</dc:creator>
  <cp:lastModifiedBy>Марина</cp:lastModifiedBy>
  <cp:revision>87</cp:revision>
  <dcterms:created xsi:type="dcterms:W3CDTF">2013-01-28T18:47:20Z</dcterms:created>
  <dcterms:modified xsi:type="dcterms:W3CDTF">2014-01-26T16:13:25Z</dcterms:modified>
</cp:coreProperties>
</file>