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6" r:id="rId2"/>
    <p:sldId id="417" r:id="rId3"/>
    <p:sldId id="447" r:id="rId4"/>
    <p:sldId id="418" r:id="rId5"/>
    <p:sldId id="419" r:id="rId6"/>
    <p:sldId id="420" r:id="rId7"/>
    <p:sldId id="42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B8AFF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92"/>
            <a:ext cx="9138411" cy="68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07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0" y="6761"/>
            <a:ext cx="9134985" cy="685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2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36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20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7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96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82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95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- логопед</dc:creator>
  <cp:lastModifiedBy>Марина</cp:lastModifiedBy>
  <cp:revision>90</cp:revision>
  <dcterms:created xsi:type="dcterms:W3CDTF">2013-01-28T18:47:20Z</dcterms:created>
  <dcterms:modified xsi:type="dcterms:W3CDTF">2014-01-26T16:11:40Z</dcterms:modified>
</cp:coreProperties>
</file>