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7" r:id="rId10"/>
    <p:sldId id="268" r:id="rId11"/>
    <p:sldId id="269" r:id="rId12"/>
    <p:sldId id="271" r:id="rId13"/>
    <p:sldId id="273" r:id="rId14"/>
    <p:sldId id="274" r:id="rId15"/>
    <p:sldId id="276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89" r:id="rId24"/>
    <p:sldId id="290" r:id="rId25"/>
    <p:sldId id="291" r:id="rId26"/>
    <p:sldId id="293" r:id="rId27"/>
    <p:sldId id="294" r:id="rId28"/>
    <p:sldId id="297" r:id="rId29"/>
    <p:sldId id="298" r:id="rId30"/>
    <p:sldId id="302" r:id="rId31"/>
    <p:sldId id="303" r:id="rId32"/>
    <p:sldId id="307" r:id="rId33"/>
    <p:sldId id="308" r:id="rId34"/>
    <p:sldId id="310" r:id="rId35"/>
    <p:sldId id="31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438" y="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4975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latin typeface="+mn-lt"/>
              </a:defRPr>
            </a:lvl1pPr>
          </a:lstStyle>
          <a:p>
            <a:pPr>
              <a:defRPr sz="1400"/>
            </a:pPr>
            <a:fld id="{1FF77B12-12F1-43E7-ADF0-441B697E2546}" type="slidenum">
              <a:rPr/>
              <a:pPr>
                <a:defRPr sz="1400"/>
              </a:pPr>
              <a:t>‹#›</a:t>
            </a:fld>
            <a:endParaRPr lang="ru-RU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3315" name="Заметки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50"/>
      </a:spcBef>
      <a:spcAft>
        <a:spcPct val="0"/>
      </a:spcAft>
      <a:tabLst>
        <a:tab pos="0" algn="l"/>
        <a:tab pos="914400" algn="l"/>
        <a:tab pos="1828800" algn="l"/>
        <a:tab pos="2741613" algn="l"/>
        <a:tab pos="3657600" algn="l"/>
        <a:tab pos="4572000" algn="l"/>
        <a:tab pos="5484813" algn="l"/>
        <a:tab pos="6399213" algn="l"/>
        <a:tab pos="7315200" algn="l"/>
        <a:tab pos="8229600" algn="l"/>
        <a:tab pos="9144000" algn="l"/>
        <a:tab pos="10058400" algn="l"/>
      </a:tabLst>
      <a:defRPr lang="ru-RU" sz="1200">
        <a:solidFill>
          <a:srgbClr val="000000"/>
        </a:solidFill>
        <a:latin typeface="Arial" pitchFamily="18"/>
        <a:ea typeface="Microsoft YaHei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/>
        <a:cs typeface="Microsoft YaHei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/>
        <a:cs typeface="Microsoft YaHei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/>
        <a:cs typeface="Microsoft YaHei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icrosoft YaHei"/>
        <a:cs typeface="Microsoft YaHe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1638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686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891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40962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43010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45058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4710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4915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51202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53250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55298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1843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5734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5939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61442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63490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65538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6758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6963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71682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73730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75778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20482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7782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81922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83970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86018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8806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92162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22530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24578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26626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2867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2770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CFE7F5"/>
          </a:solidFill>
          <a:ln w="25400">
            <a:solidFill>
              <a:srgbClr val="808080"/>
            </a:solidFill>
          </a:ln>
        </p:spPr>
      </p:sp>
      <p:sp>
        <p:nvSpPr>
          <p:cNvPr id="34818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smtClean="0">
              <a:latin typeface="Arial" charset="0"/>
              <a:ea typeface="Microsoft YaHe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61415-13E5-4F80-8B90-45C6CF3CB56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D92F2-956A-4F20-B40F-67EB6B7931B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7400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5AF31-DAE7-4186-B497-3EEAE0FC6CE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A364D-8929-4F09-B69C-78567B2F1F9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BA08C-034A-496D-ADD7-CF919676445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8877A-0B50-42F9-9BC6-0690E1C4507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6D53E-48AA-4215-A3F4-98BDC3FCD3F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5BDC6-C861-4A7A-A495-18610DCCE0E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A392F-1101-41A0-BDD5-D2F3AC3FE46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FFF8-7B1C-4B4C-A4C9-8F3EDA4D4B6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BCFD6-0EC6-4FEB-9AC0-348899170DB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7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548AAAB5-7556-4CE7-AE37-4935945B357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lang="ru-RU" sz="44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Arial" charset="0"/>
          <a:ea typeface="Microsoft YaHei"/>
          <a:cs typeface="Mangal" pitchFamily="2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Arial" charset="0"/>
          <a:ea typeface="Microsoft YaHei"/>
          <a:cs typeface="Mangal" pitchFamily="2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Arial" charset="0"/>
          <a:ea typeface="Microsoft YaHei"/>
          <a:cs typeface="Mangal" pitchFamily="2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Arial" charset="0"/>
          <a:ea typeface="Microsoft YaHei"/>
          <a:cs typeface="Mangal" pitchFamily="2"/>
        </a:defRPr>
      </a:lvl5pPr>
      <a:lvl6pPr marL="457200" algn="ctr" rtl="0" eaLnBrk="0" fontAlgn="base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Arial" charset="0"/>
          <a:ea typeface="Microsoft YaHei"/>
          <a:cs typeface="Mangal" pitchFamily="2"/>
        </a:defRPr>
      </a:lvl6pPr>
      <a:lvl7pPr marL="914400" algn="ctr" rtl="0" eaLnBrk="0" fontAlgn="base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Arial" charset="0"/>
          <a:ea typeface="Microsoft YaHei"/>
          <a:cs typeface="Mangal" pitchFamily="2"/>
        </a:defRPr>
      </a:lvl7pPr>
      <a:lvl8pPr marL="1371600" algn="ctr" rtl="0" eaLnBrk="0" fontAlgn="base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Arial" charset="0"/>
          <a:ea typeface="Microsoft YaHei"/>
          <a:cs typeface="Mangal" pitchFamily="2"/>
        </a:defRPr>
      </a:lvl8pPr>
      <a:lvl9pPr marL="1828800" algn="ctr" rtl="0" eaLnBrk="0" fontAlgn="base">
        <a:spcBef>
          <a:spcPct val="0"/>
        </a:spcBef>
        <a:spcAft>
          <a:spcPct val="0"/>
        </a:spcAft>
        <a:tabLst>
          <a:tab pos="0" algn="l"/>
          <a:tab pos="914400" algn="l"/>
          <a:tab pos="1828800" algn="l"/>
          <a:tab pos="2741613" algn="l"/>
          <a:tab pos="3657600" algn="l"/>
          <a:tab pos="4572000" algn="l"/>
          <a:tab pos="5484813" algn="l"/>
          <a:tab pos="6399213" algn="l"/>
          <a:tab pos="7315200" algn="l"/>
          <a:tab pos="8229600" algn="l"/>
          <a:tab pos="9144000" algn="l"/>
          <a:tab pos="10058400" algn="l"/>
        </a:tabLst>
        <a:defRPr sz="4400">
          <a:solidFill>
            <a:srgbClr val="000000"/>
          </a:solidFill>
          <a:latin typeface="Arial" charset="0"/>
          <a:ea typeface="Microsoft YaHei"/>
          <a:cs typeface="Mangal" pitchFamily="2"/>
        </a:defRPr>
      </a:lvl9pPr>
    </p:titleStyle>
    <p:bodyStyle>
      <a:lvl1pPr algn="l" rtl="0" eaLnBrk="0" fontAlgn="base" hangingPunct="0">
        <a:spcBef>
          <a:spcPts val="800"/>
        </a:spcBef>
        <a:spcAft>
          <a:spcPct val="0"/>
        </a:spcAft>
        <a:tabLst>
          <a:tab pos="569913" algn="l"/>
          <a:tab pos="1484313" algn="l"/>
          <a:tab pos="2398713" algn="l"/>
          <a:tab pos="3313113" algn="l"/>
          <a:tab pos="4227513" algn="l"/>
          <a:tab pos="5141913" algn="l"/>
          <a:tab pos="6056313" algn="l"/>
          <a:tab pos="6970713" algn="l"/>
          <a:tab pos="7885113" algn="l"/>
          <a:tab pos="8799513" algn="l"/>
          <a:tab pos="9713913" algn="l"/>
        </a:tabLst>
        <a:defRPr lang="ru-RU" sz="3200"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icrosoft YaHei"/>
          <a:cs typeface="Microsoft YaHe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Microsoft YaHei"/>
          <a:cs typeface="Microsoft YaHe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icrosoft YaHei"/>
          <a:cs typeface="Microsoft YaHe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/>
          <a:cs typeface="Microsoft YaHe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/>
          <a:cs typeface="Microsoft YaHei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/>
          <a:cs typeface="Microsoft YaHei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/>
          <a:cs typeface="Microsoft YaHei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icrosoft YaHei"/>
          <a:cs typeface="Microsoft YaHe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7972425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8000" kern="10" spc="3">
                <a:ln w="3168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Дорогой друг!</a:t>
            </a:r>
          </a:p>
        </p:txBody>
      </p:sp>
      <p:sp>
        <p:nvSpPr>
          <p:cNvPr id="4" name="Полилиния 3"/>
          <p:cNvSpPr>
            <a:spLocks noChangeArrowheads="1"/>
          </p:cNvSpPr>
          <p:nvPr/>
        </p:nvSpPr>
        <p:spPr bwMode="auto">
          <a:xfrm>
            <a:off x="0" y="3357563"/>
            <a:ext cx="8675688" cy="1008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000" b="1">
                <a:solidFill>
                  <a:srgbClr val="FF6600"/>
                </a:solidFill>
                <a:ea typeface="Microsoft YaHei"/>
                <a:cs typeface="Mangal" pitchFamily="2"/>
              </a:rPr>
              <a:t>Когда тебе грустно,</a:t>
            </a:r>
          </a:p>
        </p:txBody>
      </p:sp>
      <p:sp>
        <p:nvSpPr>
          <p:cNvPr id="5" name="Полилиния 4"/>
          <p:cNvSpPr>
            <a:spLocks noChangeArrowheads="1"/>
          </p:cNvSpPr>
          <p:nvPr/>
        </p:nvSpPr>
        <p:spPr bwMode="auto">
          <a:xfrm>
            <a:off x="177800" y="4724400"/>
            <a:ext cx="8783638" cy="19224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000" b="1">
                <a:solidFill>
                  <a:srgbClr val="FF6600"/>
                </a:solidFill>
                <a:ea typeface="Microsoft YaHei"/>
                <a:cs typeface="Mangal" pitchFamily="2"/>
              </a:rPr>
              <a:t>когда ты недоволен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000" b="1">
                <a:solidFill>
                  <a:srgbClr val="FF6600"/>
                </a:solidFill>
                <a:ea typeface="Microsoft YaHei"/>
                <a:cs typeface="Mangal" pitchFamily="2"/>
              </a:rPr>
              <a:t>              своей жизнью,</a:t>
            </a:r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олилиния 1"/>
          <p:cNvSpPr>
            <a:spLocks noChangeArrowheads="1"/>
          </p:cNvSpPr>
          <p:nvPr/>
        </p:nvSpPr>
        <p:spPr bwMode="auto">
          <a:xfrm>
            <a:off x="1044575" y="6034088"/>
            <a:ext cx="7051675" cy="825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У них не было дома</a:t>
            </a:r>
          </a:p>
        </p:txBody>
      </p:sp>
      <p:pic>
        <p:nvPicPr>
          <p:cNvPr id="35842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0"/>
            <a:ext cx="4052888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олилиния 1"/>
          <p:cNvSpPr>
            <a:spLocks noChangeArrowheads="1"/>
          </p:cNvSpPr>
          <p:nvPr/>
        </p:nvSpPr>
        <p:spPr bwMode="auto">
          <a:xfrm>
            <a:off x="1044575" y="6034088"/>
            <a:ext cx="7051675" cy="825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У них не было дома</a:t>
            </a:r>
          </a:p>
        </p:txBody>
      </p:sp>
      <p:pic>
        <p:nvPicPr>
          <p:cNvPr id="37890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849630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738938" cy="674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олилиния 2"/>
          <p:cNvSpPr>
            <a:spLocks noChangeArrowheads="1"/>
          </p:cNvSpPr>
          <p:nvPr/>
        </p:nvSpPr>
        <p:spPr bwMode="auto">
          <a:xfrm>
            <a:off x="1763713" y="5876925"/>
            <a:ext cx="6943725" cy="7635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Надоел суп и овощи?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олилиния 1"/>
          <p:cNvSpPr>
            <a:spLocks noChangeArrowheads="1"/>
          </p:cNvSpPr>
          <p:nvPr/>
        </p:nvSpPr>
        <p:spPr bwMode="auto">
          <a:xfrm>
            <a:off x="285750" y="6061075"/>
            <a:ext cx="8853488" cy="825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Они умирали от голода…</a:t>
            </a:r>
          </a:p>
        </p:txBody>
      </p:sp>
      <p:pic>
        <p:nvPicPr>
          <p:cNvPr id="41986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60350"/>
            <a:ext cx="7056437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-33338"/>
            <a:ext cx="7272337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Полилиния 2"/>
          <p:cNvSpPr>
            <a:spLocks noChangeArrowheads="1"/>
          </p:cNvSpPr>
          <p:nvPr/>
        </p:nvSpPr>
        <p:spPr bwMode="auto">
          <a:xfrm>
            <a:off x="1620838" y="5302250"/>
            <a:ext cx="6229350" cy="1555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Лень прибрать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в своей комнате?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88913"/>
            <a:ext cx="76327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Полилиния 2"/>
          <p:cNvSpPr>
            <a:spLocks noChangeArrowheads="1"/>
          </p:cNvSpPr>
          <p:nvPr/>
        </p:nvSpPr>
        <p:spPr bwMode="auto">
          <a:xfrm>
            <a:off x="349250" y="5302250"/>
            <a:ext cx="8789988" cy="1555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работали наравне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                  со взрослыми</a:t>
            </a:r>
          </a:p>
        </p:txBody>
      </p:sp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88913"/>
            <a:ext cx="7848600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Полилиния 2"/>
          <p:cNvSpPr>
            <a:spLocks noChangeArrowheads="1"/>
          </p:cNvSpPr>
          <p:nvPr/>
        </p:nvSpPr>
        <p:spPr bwMode="auto">
          <a:xfrm>
            <a:off x="349250" y="5302250"/>
            <a:ext cx="8789988" cy="1555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работали наравне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                  со взрослыми</a:t>
            </a:r>
          </a:p>
        </p:txBody>
      </p:sp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6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Полилиния 2"/>
          <p:cNvSpPr>
            <a:spLocks noChangeArrowheads="1"/>
          </p:cNvSpPr>
          <p:nvPr/>
        </p:nvSpPr>
        <p:spPr bwMode="auto">
          <a:xfrm>
            <a:off x="4921250" y="1341438"/>
            <a:ext cx="4030663" cy="37496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Мама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заставляет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тебя рано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ложиться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спать?</a:t>
            </a:r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олилиния 1"/>
          <p:cNvSpPr>
            <a:spLocks noChangeArrowheads="1"/>
          </p:cNvSpPr>
          <p:nvPr/>
        </p:nvSpPr>
        <p:spPr bwMode="auto">
          <a:xfrm>
            <a:off x="346075" y="5302250"/>
            <a:ext cx="8534400" cy="1555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Они засыпали,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   боясь не проснуться…</a:t>
            </a:r>
          </a:p>
        </p:txBody>
      </p:sp>
      <p:pic>
        <p:nvPicPr>
          <p:cNvPr id="52226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88913"/>
            <a:ext cx="7416800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олилиния 1"/>
          <p:cNvSpPr>
            <a:spLocks noChangeArrowheads="1"/>
          </p:cNvSpPr>
          <p:nvPr/>
        </p:nvSpPr>
        <p:spPr bwMode="auto">
          <a:xfrm>
            <a:off x="346075" y="5302250"/>
            <a:ext cx="8534400" cy="1555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Они засыпали,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   боясь не проснуться…</a:t>
            </a:r>
          </a:p>
        </p:txBody>
      </p:sp>
      <p:pic>
        <p:nvPicPr>
          <p:cNvPr id="54274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0"/>
            <a:ext cx="81375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илиния 2"/>
          <p:cNvSpPr>
            <a:spLocks noChangeArrowheads="1"/>
          </p:cNvSpPr>
          <p:nvPr/>
        </p:nvSpPr>
        <p:spPr bwMode="auto">
          <a:xfrm>
            <a:off x="193675" y="549275"/>
            <a:ext cx="8609013" cy="13128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FFFFFF"/>
                </a:solidFill>
                <a:latin typeface="Arial Black" pitchFamily="34" charset="0"/>
                <a:ea typeface="Microsoft YaHei"/>
                <a:cs typeface="Mangal" pitchFamily="2"/>
              </a:rPr>
              <a:t>когда ты чувствуешь себя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FFFFFF"/>
                </a:solidFill>
                <a:latin typeface="Arial Black" pitchFamily="34" charset="0"/>
                <a:ea typeface="Microsoft YaHei"/>
                <a:cs typeface="Mangal" pitchFamily="2"/>
              </a:rPr>
              <a:t>                                одиноким,</a:t>
            </a:r>
          </a:p>
        </p:txBody>
      </p:sp>
      <p:sp>
        <p:nvSpPr>
          <p:cNvPr id="4" name="Полилиния 3"/>
          <p:cNvSpPr>
            <a:spLocks noChangeArrowheads="1"/>
          </p:cNvSpPr>
          <p:nvPr/>
        </p:nvSpPr>
        <p:spPr bwMode="auto">
          <a:xfrm>
            <a:off x="404813" y="3500438"/>
            <a:ext cx="8423275" cy="13128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FFFFFF"/>
                </a:solidFill>
                <a:latin typeface="Arial Black" pitchFamily="34" charset="0"/>
                <a:ea typeface="Microsoft YaHei"/>
                <a:cs typeface="Mangal" pitchFamily="2"/>
              </a:rPr>
              <a:t>когда тебе кажется,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>
                <a:solidFill>
                  <a:srgbClr val="FFFFFF"/>
                </a:solidFill>
                <a:latin typeface="Arial Black" pitchFamily="34" charset="0"/>
                <a:ea typeface="Microsoft YaHei"/>
                <a:cs typeface="Mangal" pitchFamily="2"/>
              </a:rPr>
              <a:t>              что у тебя все плохо</a:t>
            </a:r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3350" y="0"/>
            <a:ext cx="5151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Полилиния 2"/>
          <p:cNvSpPr>
            <a:spLocks noChangeArrowheads="1"/>
          </p:cNvSpPr>
          <p:nvPr/>
        </p:nvSpPr>
        <p:spPr bwMode="auto">
          <a:xfrm>
            <a:off x="3175" y="1965325"/>
            <a:ext cx="3760788" cy="3751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Подарили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на день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рождения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велосипед,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а ты хотел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синтезатор?</a:t>
            </a:r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60350"/>
            <a:ext cx="7777162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Полилиния 2"/>
          <p:cNvSpPr>
            <a:spLocks noChangeArrowheads="1"/>
          </p:cNvSpPr>
          <p:nvPr/>
        </p:nvSpPr>
        <p:spPr bwMode="auto">
          <a:xfrm>
            <a:off x="479425" y="5546725"/>
            <a:ext cx="7950200" cy="13128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А у них были только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                     такие игрушки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0"/>
            <a:ext cx="8307387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Полилиния 2"/>
          <p:cNvSpPr>
            <a:spLocks noChangeArrowheads="1"/>
          </p:cNvSpPr>
          <p:nvPr/>
        </p:nvSpPr>
        <p:spPr bwMode="auto">
          <a:xfrm>
            <a:off x="479425" y="5546725"/>
            <a:ext cx="7950200" cy="13128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А у них были только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                     такие игрушки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олилиния 1"/>
          <p:cNvSpPr>
            <a:spLocks noChangeArrowheads="1"/>
          </p:cNvSpPr>
          <p:nvPr/>
        </p:nvSpPr>
        <p:spPr bwMode="auto">
          <a:xfrm>
            <a:off x="1588" y="2420938"/>
            <a:ext cx="4156075" cy="17399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Мама с папой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дают тебе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мало свободы?</a:t>
            </a:r>
          </a:p>
        </p:txBody>
      </p:sp>
      <p:pic>
        <p:nvPicPr>
          <p:cNvPr id="62466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100" y="0"/>
            <a:ext cx="4914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3386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Полилиния 2"/>
          <p:cNvSpPr>
            <a:spLocks noChangeArrowheads="1"/>
          </p:cNvSpPr>
          <p:nvPr/>
        </p:nvSpPr>
        <p:spPr bwMode="auto">
          <a:xfrm>
            <a:off x="4391025" y="1511300"/>
            <a:ext cx="4400550" cy="27749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А что ты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принимаешь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за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СВОБОДУ?</a:t>
            </a:r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0"/>
            <a:ext cx="608012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Полилиния 2"/>
          <p:cNvSpPr>
            <a:spLocks noChangeArrowheads="1"/>
          </p:cNvSpPr>
          <p:nvPr/>
        </p:nvSpPr>
        <p:spPr bwMode="auto">
          <a:xfrm>
            <a:off x="688975" y="6156325"/>
            <a:ext cx="8007350" cy="703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Надоела опека родителей?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9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Полилиния 2"/>
          <p:cNvSpPr>
            <a:spLocks noChangeArrowheads="1"/>
          </p:cNvSpPr>
          <p:nvPr/>
        </p:nvSpPr>
        <p:spPr bwMode="auto">
          <a:xfrm>
            <a:off x="5437188" y="1989138"/>
            <a:ext cx="3517900" cy="27749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Война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лишила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их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родителей</a:t>
            </a:r>
          </a:p>
        </p:txBody>
      </p:sp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-46038"/>
            <a:ext cx="838835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илиния 2"/>
          <p:cNvSpPr>
            <a:spLocks noChangeArrowheads="1"/>
          </p:cNvSpPr>
          <p:nvPr/>
        </p:nvSpPr>
        <p:spPr bwMode="auto">
          <a:xfrm>
            <a:off x="838200" y="2781300"/>
            <a:ext cx="7680325" cy="21050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FFFFFF"/>
                </a:solidFill>
                <a:latin typeface="Arial Black" pitchFamily="34" charset="0"/>
                <a:ea typeface="Microsoft YaHei"/>
                <a:cs typeface="Mangal" pitchFamily="2"/>
              </a:rPr>
              <a:t>Но эти ребята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FFFFFF"/>
                </a:solidFill>
                <a:latin typeface="Arial Black" pitchFamily="34" charset="0"/>
                <a:ea typeface="Microsoft YaHei"/>
                <a:cs typeface="Mangal" pitchFamily="2"/>
              </a:rPr>
              <a:t>ждали и верили,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FFFFFF"/>
                </a:solidFill>
                <a:latin typeface="Arial Black" pitchFamily="34" charset="0"/>
                <a:ea typeface="Microsoft YaHei"/>
                <a:cs typeface="Mangal" pitchFamily="2"/>
              </a:rPr>
              <a:t>что война закончится…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Shape"/>
          <p:cNvPicPr>
            <a:picLocks noChangeAspect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 noChangeShapeType="1" noTextEdit="1"/>
          </p:cNvSpPr>
          <p:nvPr/>
        </p:nvSpPr>
        <p:spPr bwMode="auto">
          <a:xfrm>
            <a:off x="1258888" y="1412875"/>
            <a:ext cx="6697662" cy="4103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 spc="3"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и жизнь кажется</a:t>
            </a:r>
          </a:p>
          <a:p>
            <a:r>
              <a:rPr lang="ru-RU" kern="10" spc="3"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скучной</a:t>
            </a:r>
          </a:p>
          <a:p>
            <a:r>
              <a:rPr lang="ru-RU" kern="10" spc="3">
                <a:ln w="255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и неинтересной…</a:t>
            </a:r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9144000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196975"/>
            <a:ext cx="343376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илиния 2"/>
          <p:cNvSpPr>
            <a:spLocks noChangeArrowheads="1"/>
          </p:cNvSpPr>
          <p:nvPr/>
        </p:nvSpPr>
        <p:spPr bwMode="auto">
          <a:xfrm>
            <a:off x="614363" y="404813"/>
            <a:ext cx="8162925" cy="825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>
                <a:solidFill>
                  <a:srgbClr val="FFFFFF"/>
                </a:solidFill>
                <a:latin typeface="Arial Black" pitchFamily="34" charset="0"/>
                <a:ea typeface="Microsoft YaHei"/>
                <a:cs typeface="Mangal" pitchFamily="2"/>
              </a:rPr>
              <a:t>Они мечтали, верили…</a:t>
            </a:r>
          </a:p>
        </p:txBody>
      </p:sp>
      <p:sp>
        <p:nvSpPr>
          <p:cNvPr id="4" name="Полилиния 3"/>
          <p:cNvSpPr>
            <a:spLocks noChangeArrowheads="1"/>
          </p:cNvSpPr>
          <p:nvPr/>
        </p:nvSpPr>
        <p:spPr bwMode="auto">
          <a:xfrm>
            <a:off x="398463" y="4752975"/>
            <a:ext cx="8451850" cy="21050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600">
                <a:solidFill>
                  <a:srgbClr val="FF0000"/>
                </a:solidFill>
                <a:latin typeface="Arial Black" pitchFamily="34" charset="0"/>
                <a:ea typeface="Microsoft YaHei"/>
                <a:cs typeface="Mangal" pitchFamily="2"/>
              </a:rPr>
              <a:t>и боролись за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600">
                <a:solidFill>
                  <a:srgbClr val="FF0000"/>
                </a:solidFill>
                <a:latin typeface="Arial Black" pitchFamily="34" charset="0"/>
                <a:ea typeface="Microsoft YaHei"/>
                <a:cs typeface="Mangal" pitchFamily="2"/>
              </a:rPr>
              <a:t>Великую Победу!</a:t>
            </a:r>
          </a:p>
        </p:txBody>
      </p:sp>
      <p:pic>
        <p:nvPicPr>
          <p:cNvPr id="82948" name="Shap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00"/>
  <p:timing>
    <p:tnLst>
      <p:par>
        <p:cTn id="1" dur="indefinite" restart="never" nodeType="tmRoot"/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65150"/>
            <a:ext cx="88392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Shap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4803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9550"/>
            <a:ext cx="88392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Shap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4803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 noChangeShapeType="1" noTextEdit="1"/>
          </p:cNvSpPr>
          <p:nvPr/>
        </p:nvSpPr>
        <p:spPr bwMode="auto">
          <a:xfrm>
            <a:off x="179388" y="4868863"/>
            <a:ext cx="8964612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 spc="3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Будь благодарен им за мир…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8350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олилиния 2"/>
          <p:cNvSpPr>
            <a:spLocks noChangeArrowheads="1"/>
          </p:cNvSpPr>
          <p:nvPr/>
        </p:nvSpPr>
        <p:spPr bwMode="auto">
          <a:xfrm>
            <a:off x="250825" y="333375"/>
            <a:ext cx="8478838" cy="7635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…открой старый альбом…</a:t>
            </a:r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Shap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-315913"/>
            <a:ext cx="6048375" cy="477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олилиния 3"/>
          <p:cNvSpPr>
            <a:spLocks noChangeArrowheads="1"/>
          </p:cNvSpPr>
          <p:nvPr/>
        </p:nvSpPr>
        <p:spPr bwMode="auto">
          <a:xfrm>
            <a:off x="1258888" y="4581525"/>
            <a:ext cx="6913562" cy="21050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…вспомни о тех,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  чье детство прошло</a:t>
            </a:r>
          </a:p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        в годы войны…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илиния 2"/>
          <p:cNvSpPr>
            <a:spLocks noChangeArrowheads="1"/>
          </p:cNvSpPr>
          <p:nvPr/>
        </p:nvSpPr>
        <p:spPr bwMode="auto">
          <a:xfrm>
            <a:off x="1692275" y="2492375"/>
            <a:ext cx="6151563" cy="1008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000">
                <a:solidFill>
                  <a:srgbClr val="FF0000"/>
                </a:solidFill>
                <a:latin typeface="Arial Black" pitchFamily="34" charset="0"/>
                <a:ea typeface="Microsoft YaHei"/>
                <a:cs typeface="Mangal" pitchFamily="2"/>
              </a:rPr>
              <a:t>…ВСПОМНИ…</a:t>
            </a:r>
          </a:p>
        </p:txBody>
      </p:sp>
      <p:pic>
        <p:nvPicPr>
          <p:cNvPr id="25603" name="Shape"/>
          <p:cNvPicPr>
            <a:picLocks noChangeAspect="1"/>
          </p:cNvPicPr>
          <p:nvPr/>
        </p:nvPicPr>
        <p:blipFill>
          <a:blip r:embed="rId4"/>
          <a:srcRect r="55330"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Shape"/>
          <p:cNvPicPr>
            <a:picLocks noChangeAspect="1"/>
          </p:cNvPicPr>
          <p:nvPr/>
        </p:nvPicPr>
        <p:blipFill>
          <a:blip r:embed="rId4"/>
          <a:srcRect l="44673"/>
          <a:stretch>
            <a:fillRect/>
          </a:stretch>
        </p:blipFill>
        <p:spPr bwMode="auto">
          <a:xfrm>
            <a:off x="0" y="5005388"/>
            <a:ext cx="932497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>
            <a:spLocks noChangeArrowheads="1"/>
          </p:cNvSpPr>
          <p:nvPr/>
        </p:nvSpPr>
        <p:spPr bwMode="auto">
          <a:xfrm>
            <a:off x="169863" y="2565400"/>
            <a:ext cx="8970962" cy="14351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FF0000"/>
                </a:solidFill>
                <a:latin typeface="Arial Black" pitchFamily="34" charset="0"/>
                <a:ea typeface="Microsoft YaHei"/>
                <a:cs typeface="Mangal" pitchFamily="2"/>
              </a:rPr>
              <a:t>и посмотри на свою жизнь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>
                <a:solidFill>
                  <a:srgbClr val="FF0000"/>
                </a:solidFill>
                <a:latin typeface="Arial Black" pitchFamily="34" charset="0"/>
                <a:ea typeface="Microsoft YaHei"/>
                <a:cs typeface="Mangal" pitchFamily="2"/>
              </a:rPr>
              <a:t>другими глазами!</a:t>
            </a: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88913"/>
            <a:ext cx="7489825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олилиния 2"/>
          <p:cNvSpPr>
            <a:spLocks noChangeArrowheads="1"/>
          </p:cNvSpPr>
          <p:nvPr/>
        </p:nvSpPr>
        <p:spPr bwMode="auto">
          <a:xfrm>
            <a:off x="1122363" y="5546725"/>
            <a:ext cx="7235825" cy="13128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Надоело ходить в школу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 и делать уроки?</a:t>
            </a:r>
          </a:p>
        </p:txBody>
      </p:sp>
      <p:pic>
        <p:nvPicPr>
          <p:cNvPr id="27651" name="Shap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олилиния 1"/>
          <p:cNvSpPr>
            <a:spLocks noChangeArrowheads="1"/>
          </p:cNvSpPr>
          <p:nvPr/>
        </p:nvSpPr>
        <p:spPr bwMode="auto">
          <a:xfrm>
            <a:off x="1771650" y="5876925"/>
            <a:ext cx="6053138" cy="703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>
                <a:solidFill>
                  <a:srgbClr val="FF6600"/>
                </a:solidFill>
                <a:latin typeface="Arial Black" pitchFamily="34" charset="0"/>
                <a:ea typeface="Microsoft YaHei"/>
                <a:cs typeface="Mangal" pitchFamily="2"/>
              </a:rPr>
              <a:t>Они хотели учиться!</a:t>
            </a:r>
          </a:p>
        </p:txBody>
      </p:sp>
      <p:pic>
        <p:nvPicPr>
          <p:cNvPr id="31746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76250"/>
            <a:ext cx="88392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0"/>
            <a:ext cx="5259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Полилиния 2"/>
          <p:cNvSpPr>
            <a:spLocks noChangeArrowheads="1"/>
          </p:cNvSpPr>
          <p:nvPr/>
        </p:nvSpPr>
        <p:spPr bwMode="auto">
          <a:xfrm>
            <a:off x="5268913" y="1773238"/>
            <a:ext cx="3871912" cy="31099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600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Скучно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600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сидеть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600">
                <a:solidFill>
                  <a:srgbClr val="333399"/>
                </a:solidFill>
                <a:latin typeface="Arial Black" pitchFamily="34" charset="0"/>
                <a:ea typeface="Microsoft YaHei"/>
                <a:cs typeface="Mangal" pitchFamily="2"/>
              </a:rPr>
              <a:t>дома?</a:t>
            </a:r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161</Words>
  <Application>Microsoft Office PowerPoint</Application>
  <PresentationFormat>Экран (4:3)</PresentationFormat>
  <Paragraphs>67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Microsoft YaHei</vt:lpstr>
      <vt:lpstr>Mangal</vt:lpstr>
      <vt:lpstr>Calibri</vt:lpstr>
      <vt:lpstr>Arial Unicode MS</vt:lpstr>
      <vt:lpstr>Tahoma</vt:lpstr>
      <vt:lpstr>Arial Black</vt:lpstr>
      <vt:lpstr>Обычный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Ползователь</cp:lastModifiedBy>
  <cp:revision>93</cp:revision>
  <dcterms:created xsi:type="dcterms:W3CDTF">2010-03-21T11:13:38Z</dcterms:created>
  <dcterms:modified xsi:type="dcterms:W3CDTF">2014-05-17T12:36:12Z</dcterms:modified>
</cp:coreProperties>
</file>