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7F57-3406-418E-94A9-F63F268753D5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0B9A-C3DC-4163-9F85-98137EA08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7F57-3406-418E-94A9-F63F268753D5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0B9A-C3DC-4163-9F85-98137EA08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7F57-3406-418E-94A9-F63F268753D5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0B9A-C3DC-4163-9F85-98137EA08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7F57-3406-418E-94A9-F63F268753D5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0B9A-C3DC-4163-9F85-98137EA08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7F57-3406-418E-94A9-F63F268753D5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0B9A-C3DC-4163-9F85-98137EA08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7F57-3406-418E-94A9-F63F268753D5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0B9A-C3DC-4163-9F85-98137EA08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7F57-3406-418E-94A9-F63F268753D5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0B9A-C3DC-4163-9F85-98137EA08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7F57-3406-418E-94A9-F63F268753D5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0B9A-C3DC-4163-9F85-98137EA08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7F57-3406-418E-94A9-F63F268753D5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0B9A-C3DC-4163-9F85-98137EA08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7F57-3406-418E-94A9-F63F268753D5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0B9A-C3DC-4163-9F85-98137EA08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7F57-3406-418E-94A9-F63F268753D5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0B9A-C3DC-4163-9F85-98137EA08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C7F57-3406-418E-94A9-F63F268753D5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40B9A-C3DC-4163-9F85-98137EA08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Газированная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вода: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польза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или вред?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ученица 9в класса МАОУ«СОШ №33 с УИОП» г. Старый Оскол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Бекетова Анна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Сидорова Г.А.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s2.ipicture.ru/uploads/20131021/H05UiNl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664296" cy="35523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4.</a:t>
            </a: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 Обнаружение консервантов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начале опыта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:\ФОТО\работа\DSC0188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3600400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сутки:                            С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→ 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+ 2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Содержимое 7" descr="D:\ФОТО\работа\DSC01906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367240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5.</a:t>
            </a: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 Может ли газировка удалить ржавчину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начале опыта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:\ФОТО\работа\DSC01883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9" y="2348881"/>
            <a:ext cx="30243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Через 3 суток:                             </a:t>
            </a:r>
          </a:p>
          <a:p>
            <a:r>
              <a:rPr lang="pt-BR" sz="3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ru-RU" sz="3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↓  =  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pt-BR" sz="3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ru-RU" sz="3800" baseline="-25000" dirty="0"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+ 3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O 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:\ФОТО\работа\DSC01907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27985" y="2348880"/>
            <a:ext cx="367240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6.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 Как действуют газированные напитки на зубы и кости 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начале опыта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:\ФОТО\работа\DSC01879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9" y="2204864"/>
            <a:ext cx="34563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Через неделю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:\ФОТО\работа\DSC01909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99992" y="2204864"/>
            <a:ext cx="36004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ыводы: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сладкие газированные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напитки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приносят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больше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вреда,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пользы;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-они ведут к формированию заболеваний желудочно-кишечного тракта, вызывают аллергию;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-разрушают эмаль зубов, способствуют возникновению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остеопороза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-увеличивают вероятность ожирения и сахарного диабета.</a:t>
            </a:r>
          </a:p>
        </p:txBody>
      </p:sp>
      <p:pic>
        <p:nvPicPr>
          <p:cNvPr id="24580" name="Picture 4" descr="http://www.ctv.by/sites/default/files/field/image/vred_gazirovanyh_napit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4664"/>
            <a:ext cx="2592288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Коктейль: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(или любая минералка) - 1,5 л,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цитрусового плода (лимона, апельсина),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щепотка соли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щепотка сахара. </a:t>
            </a:r>
          </a:p>
          <a:p>
            <a:endParaRPr lang="ru-RU" dirty="0"/>
          </a:p>
        </p:txBody>
      </p:sp>
      <p:pic>
        <p:nvPicPr>
          <p:cNvPr id="23554" name="Picture 2" descr="http://benessere.guidone.it/wp-content/uploads/2010/07/limon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924944"/>
            <a:ext cx="3442873" cy="3312368"/>
          </a:xfrm>
          <a:prstGeom prst="rect">
            <a:avLst/>
          </a:prstGeom>
          <a:noFill/>
        </p:spPr>
      </p:pic>
      <p:pic>
        <p:nvPicPr>
          <p:cNvPr id="4098" name="Picture 2" descr="http://animo2.ucoz.ru/_ph/14/1/235720961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923925" cy="129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Пусть твоя пища будет твоим лекарством, а твое лекарство – твоей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пищей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(Гиппократ)</a:t>
            </a:r>
            <a:endParaRPr lang="ru-RU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Picture 8" descr="http://resim.ekonorm.com/galeri/121202/kansere_karsi_korumada_mucize_besinle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6191250" cy="349567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Берегите себя и будьте здоровы!</a:t>
            </a:r>
            <a:endParaRPr lang="ru-RU" dirty="0"/>
          </a:p>
        </p:txBody>
      </p:sp>
      <p:pic>
        <p:nvPicPr>
          <p:cNvPr id="1026" name="Picture 2" descr="http://metodisty.ru/user_upload/01_2014/13894534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5112568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692696"/>
            <a:ext cx="8229600" cy="59046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изучить состав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газированных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напитков и влияние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их на  здоровье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человека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Изучить литературу по данному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вопросу и провести анкетирование учащихся.</a:t>
            </a:r>
          </a:p>
          <a:p>
            <a:pPr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2) Провести опыты, подтверждающие агрессивное начало некоторых газированных напитков.</a:t>
            </a:r>
          </a:p>
          <a:p>
            <a:pPr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3) Сделать выводы и  предложить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употреблению газированных напитков. </a:t>
            </a:r>
          </a:p>
        </p:txBody>
      </p:sp>
      <p:pic>
        <p:nvPicPr>
          <p:cNvPr id="16386" name="Picture 2" descr="http://img-fotki.yandex.ru/get/5103/mgrekul.5/0_43f6e_bbd9eab8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2160240" cy="288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2" y="260648"/>
          <a:ext cx="7920876" cy="6264696"/>
        </p:xfrm>
        <a:graphic>
          <a:graphicData uri="http://schemas.openxmlformats.org/drawingml/2006/table">
            <a:tbl>
              <a:tblPr/>
              <a:tblGrid>
                <a:gridCol w="2186179"/>
                <a:gridCol w="806058"/>
                <a:gridCol w="806058"/>
                <a:gridCol w="806058"/>
                <a:gridCol w="823839"/>
                <a:gridCol w="806058"/>
                <a:gridCol w="806058"/>
                <a:gridCol w="880568"/>
              </a:tblGrid>
              <a:tr h="3390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5кл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8кл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9кл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10кл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11а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11б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3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Предпочитают утолять жажду газ. напитками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21%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24%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21%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18%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0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2-3 раза в неделю употребляют газ. напитки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40%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33%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37%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9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Отдают предпочтение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- «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Соса-со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la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- «Спрайт»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- «Лимонад»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31%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41%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23%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23%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23%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41%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39%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39%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23%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32%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23%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24%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33%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22%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Употребляют газ. напитки, потому что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вкусно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55%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66%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62%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83%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61%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36%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55%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Считают, что газ. напитки небезопасны для здоровья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83%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70%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67%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70%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83%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86%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72%</a:t>
                      </a:r>
                      <a:endParaRPr lang="ru-RU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1268760"/>
          <a:ext cx="7632848" cy="3083808"/>
        </p:xfrm>
        <a:graphic>
          <a:graphicData uri="http://schemas.openxmlformats.org/drawingml/2006/table">
            <a:tbl>
              <a:tblPr/>
              <a:tblGrid>
                <a:gridCol w="1872208"/>
                <a:gridCol w="896235"/>
                <a:gridCol w="1408021"/>
                <a:gridCol w="3456384"/>
              </a:tblGrid>
              <a:tr h="1046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Состав  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Газ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. 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Диоксид углерода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Регулятор кислотности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Coca Cola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Ортофосфорная кислота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Sprit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Лимонная кислота, цитрат натрия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«Лимонад»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Лимонная кислота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835696" y="552042"/>
            <a:ext cx="5832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 газированных напитков: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5" descr="http://moskva.freeadsin.ru/content/root/users/2013/20131022/visitor/images/201310/f20131022084201-40-80-thick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520924"/>
            <a:ext cx="2664296" cy="22766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692696"/>
          <a:ext cx="8208912" cy="4459975"/>
        </p:xfrm>
        <a:graphic>
          <a:graphicData uri="http://schemas.openxmlformats.org/drawingml/2006/table">
            <a:tbl>
              <a:tblPr/>
              <a:tblGrid>
                <a:gridCol w="2038501"/>
                <a:gridCol w="2642019"/>
                <a:gridCol w="1800201"/>
                <a:gridCol w="1728191"/>
              </a:tblGrid>
              <a:tr h="8023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Состав  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Газ. 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Подсластители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Красители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Консерванты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Coca Cola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Сахар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Сахарный колер </a:t>
                      </a: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8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Sprit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Аспартам, цикламат, ацесульфам калия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72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«Лимонад»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Аспартам, ацесульфам калия, сахаринат натрия,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Сахарный колер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Бензоат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натрия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290" name="Picture 2" descr="http://cs315730.userapi.com/v315730660/4001/zRgXu3Tyr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7268" y="5301208"/>
            <a:ext cx="1556792" cy="1556792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908720"/>
          <a:ext cx="7920879" cy="4267200"/>
        </p:xfrm>
        <a:graphic>
          <a:graphicData uri="http://schemas.openxmlformats.org/drawingml/2006/table">
            <a:tbl>
              <a:tblPr/>
              <a:tblGrid>
                <a:gridCol w="2336307"/>
                <a:gridCol w="4216421"/>
                <a:gridCol w="1368151"/>
              </a:tblGrid>
              <a:tr h="11909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остав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Газ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. 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Ароматизаторы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Кофеин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Coca Cola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Натуральные </a:t>
                      </a:r>
                      <a:r>
                        <a:rPr lang="ru-RU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ароматизаторы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en-US" sz="28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Sprit</a:t>
                      </a:r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2800" b="1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Натуральные ароматизаторы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«Лимонад»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Ароматизатор, идентичный натуральному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34" name="Picture 2" descr="http://health.sumy.ua/uploads/posts/2010-04/1270968997_coca-cola43996(300x238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301208"/>
            <a:ext cx="1777380" cy="14041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Опыт1.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Исследование содержания сахара в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напитках.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чайных ложек сахара </a:t>
            </a:r>
          </a:p>
        </p:txBody>
      </p:sp>
      <p:pic>
        <p:nvPicPr>
          <p:cNvPr id="19458" name="Picture 2" descr="D:\ФОТО\работа\DSC018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1533" y="2348880"/>
            <a:ext cx="3768419" cy="2957771"/>
          </a:xfrm>
          <a:prstGeom prst="rect">
            <a:avLst/>
          </a:prstGeom>
          <a:noFill/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чайных ложек сахара</a:t>
            </a:r>
          </a:p>
        </p:txBody>
      </p:sp>
      <p:pic>
        <p:nvPicPr>
          <p:cNvPr id="19464" name="Picture 8" descr="D:\ФОТО\работа\DSC0189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872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2</a:t>
            </a: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 Определение натуральности красителей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Coca Cola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«Лимонад» не изменили цвет</a:t>
            </a:r>
          </a:p>
        </p:txBody>
      </p:sp>
      <p:pic>
        <p:nvPicPr>
          <p:cNvPr id="12" name="Содержимое 11" descr="D:\ФОТО\работа\DSC01868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2276872"/>
            <a:ext cx="29523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Жженый </a:t>
            </a:r>
            <a:r>
              <a:rPr lang="ru-RU" sz="8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сахар </a:t>
            </a:r>
            <a:r>
              <a:rPr lang="ru-RU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изменил </a:t>
            </a:r>
            <a:r>
              <a:rPr lang="ru-RU" sz="8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цвет, стал более темный.</a:t>
            </a:r>
          </a:p>
          <a:p>
            <a:endParaRPr lang="ru-RU" dirty="0"/>
          </a:p>
        </p:txBody>
      </p:sp>
      <p:pic>
        <p:nvPicPr>
          <p:cNvPr id="13" name="Содержимое 12" descr="D:\ФОТО\работа\DSC01908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39952" y="2276872"/>
            <a:ext cx="36724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3.</a:t>
            </a: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 Определение значения </a:t>
            </a:r>
            <a:r>
              <a:rPr lang="ru-RU" sz="3600" b="1" u="sng" dirty="0" err="1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Среда кислая.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D:\ФОТО\работа\DSC01861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2348880"/>
            <a:ext cx="31683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=3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D:\ФОТО\работа\DSC01901.JP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4008" y="2348880"/>
            <a:ext cx="31683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556</Words>
  <Application>Microsoft Office PowerPoint</Application>
  <PresentationFormat>Экран (4:3)</PresentationFormat>
  <Paragraphs>195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          Газированная вода:                 польза или вред? </vt:lpstr>
      <vt:lpstr>Слайд 2</vt:lpstr>
      <vt:lpstr>Слайд 3</vt:lpstr>
      <vt:lpstr>Слайд 4</vt:lpstr>
      <vt:lpstr>Слайд 5</vt:lpstr>
      <vt:lpstr>Слайд 6</vt:lpstr>
      <vt:lpstr>Опыт1. Исследование содержания сахара в напитках. </vt:lpstr>
      <vt:lpstr>Опыт 2 Определение натуральности красителей.</vt:lpstr>
      <vt:lpstr>Опыт 3. Определение значения рН.</vt:lpstr>
      <vt:lpstr>Опыт 4. Обнаружение консервантов.</vt:lpstr>
      <vt:lpstr>Опыт 5. Может ли газировка удалить ржавчину?</vt:lpstr>
      <vt:lpstr>Опыт 6. Как действуют газированные напитки на зубы и кости ?</vt:lpstr>
      <vt:lpstr>Выводы: </vt:lpstr>
      <vt:lpstr>Коктейль:  </vt:lpstr>
      <vt:lpstr> «Пусть твоя пища будет твоим лекарством, а твое лекарство – твоей пищей».  (Гиппократ)</vt:lpstr>
      <vt:lpstr>Берегите себя и будьте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Газированная вода:  польза или вред?</dc:title>
  <dc:creator>user</dc:creator>
  <cp:lastModifiedBy>user</cp:lastModifiedBy>
  <cp:revision>27</cp:revision>
  <dcterms:created xsi:type="dcterms:W3CDTF">2014-04-06T16:13:38Z</dcterms:created>
  <dcterms:modified xsi:type="dcterms:W3CDTF">2014-04-08T14:41:57Z</dcterms:modified>
</cp:coreProperties>
</file>