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5" r:id="rId7"/>
    <p:sldId id="266" r:id="rId8"/>
    <p:sldId id="261" r:id="rId9"/>
    <p:sldId id="263" r:id="rId10"/>
    <p:sldId id="264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AF%D0%A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7%D0%B5%D0%BB%D1%8F%D0%B1%D0%B8%D0%BD%D1%81%D0%BA%D0%B0%D1%8F_%D0%BE%D0%B1%D0%BB%D0%B0%D1%81%D1%82%D1%8C" TargetMode="External"/><Relationship Id="rId4" Type="http://schemas.openxmlformats.org/officeDocument/2006/relationships/hyperlink" Target="http://ru.wikipedia.org/wiki/%D0%9E%D0%B7%D1%91%D1%80%D1%81%D0%BA_(%D0%A7%D0%B5%D0%BB%D1%8F%D0%B1%D0%B8%D0%BD%D1%81%D0%BA%D0%B0%D1%8F_%D0%BE%D0%B1%D0%BB%D0%B0%D1%81%D1%82%D1%8C)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ekolog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14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Экологические проблемы Челябинской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virubka_les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00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Тре</a:t>
            </a:r>
            <a:r>
              <a:rPr lang="ru-RU" dirty="0" smtClean="0"/>
              <a:t>тьим является массовая вырубка лесов. </a:t>
            </a:r>
            <a:r>
              <a:rPr lang="ru-RU" dirty="0" smtClean="0">
                <a:solidFill>
                  <a:schemeClr val="bg1"/>
                </a:solidFill>
              </a:rPr>
              <a:t>Тысячи</a:t>
            </a:r>
            <a:r>
              <a:rPr lang="ru-RU" dirty="0" smtClean="0"/>
              <a:t> гектаров лесов используются </a:t>
            </a:r>
            <a:r>
              <a:rPr lang="ru-RU" dirty="0" smtClean="0">
                <a:solidFill>
                  <a:schemeClr val="bg1"/>
                </a:solidFill>
              </a:rPr>
              <a:t>заводами, </a:t>
            </a:r>
            <a:r>
              <a:rPr lang="ru-RU" dirty="0" smtClean="0"/>
              <a:t>жителями. Только в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Нязепетровском </a:t>
            </a:r>
            <a:r>
              <a:rPr lang="ru-RU" dirty="0" smtClean="0"/>
              <a:t>районе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/>
              <a:t>выру</a:t>
            </a:r>
            <a:r>
              <a:rPr lang="ru-RU" dirty="0" smtClean="0">
                <a:solidFill>
                  <a:schemeClr val="bg1"/>
                </a:solidFill>
              </a:rPr>
              <a:t>ба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лось 2000 га леса ежегодно. Площадь ежегодно вырубаемых в области лесов 10-12 тыс. га. Согласитесь это много,</a:t>
            </a:r>
            <a:r>
              <a:rPr lang="ru-RU" dirty="0" smtClean="0">
                <a:solidFill>
                  <a:schemeClr val="bg1"/>
                </a:solidFill>
              </a:rPr>
              <a:t> поскольку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общая площадь всей области 8 852 900 га. А общая площадь всех лесов области намного меньше, так как большинство территории занимают города.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596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02" y="3714752"/>
            <a:ext cx="5072098" cy="3143248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o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86191"/>
            <a:ext cx="4095747" cy="307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8576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настоящее время проводятся различные мероприятия по улучшению экологии в Челябинской области. В 2001-2005 годах были завершены 35 </a:t>
            </a:r>
            <a:r>
              <a:rPr lang="ru-RU" dirty="0" err="1" smtClean="0"/>
              <a:t>водоохранных</a:t>
            </a:r>
            <a:r>
              <a:rPr lang="ru-RU" dirty="0" smtClean="0"/>
              <a:t> объектов, в том числе очистные сооружения мощностью 1100 куб. метров в сутки, канализационные коллекторы протяженностью 14,5 тыс. километров. Сокращены сбросы загрязненных сточных вод в реки Миасс, Урал, Ай, озеро Большой </a:t>
            </a:r>
            <a:r>
              <a:rPr lang="ru-RU" dirty="0" err="1" smtClean="0"/>
              <a:t>Сарыкуль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4288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области почти двести особо охраняемых природных территорий (ООПТ), и с каждым годом их количество пополняется. Общая площадь, занимаемая ООПТ, составляет 956,6 тыс. га 10,8% территории области, а площадь заповедников и национальных парков 220,81 тыс. га или 2,5% от общей площади области.</a:t>
            </a:r>
          </a:p>
          <a:p>
            <a:endParaRPr lang="ru-RU" dirty="0"/>
          </a:p>
        </p:txBody>
      </p:sp>
      <p:pic>
        <p:nvPicPr>
          <p:cNvPr id="10242" name="Picture 2" descr="C:\Documents and Settings\Admin\Рабочий стол\ilmenskiy_zapove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5715008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</a:t>
            </a:r>
            <a:r>
              <a:rPr lang="ru-RU" dirty="0" smtClean="0"/>
              <a:t>природу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 Терехов Василий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Самые грязные города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357850" cy="291147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чёрный список наиболее загрязнённых российских городов входят Челябинск, Магнитогорск и Карабаш. По данным космических наблюдений, основные загрязнённые тяжёлыми металлами территории находятся вокруг Челябинска и Магнитогорска. Далее следуют зоны рядом с городами </a:t>
            </a:r>
            <a:r>
              <a:rPr lang="ru-RU" dirty="0" err="1" smtClean="0"/>
              <a:t>Сатка</a:t>
            </a:r>
            <a:r>
              <a:rPr lang="ru-RU" dirty="0" smtClean="0"/>
              <a:t>, Бакал, Коркино, Еманжелинск. В целом 52% территории области загрязнено отходами производства, что объясняется деятельностью предприятий чёрной и цветной металлургии, горнодобывающей и угольной промышленности. К этому можно добавить множество карьеров и отвалов в окрестностях городов </a:t>
            </a:r>
            <a:r>
              <a:rPr lang="ru-RU" dirty="0" err="1" smtClean="0"/>
              <a:t>Сатка</a:t>
            </a:r>
            <a:r>
              <a:rPr lang="ru-RU" dirty="0" smtClean="0"/>
              <a:t>, Верхний Уфалей, Копейск, Коркино. Еманжелинск, Пласт. Около города Бакала безжизненный «лунный» ландшафт создают 10 карьеров глубиной до 200 м и отвалы до 50-70 м высотой.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700" y="4286256"/>
            <a:ext cx="4635300" cy="257174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ekologiy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3714744" cy="235743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20121221040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3500430" cy="228601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286512" y="3714752"/>
            <a:ext cx="2438416" cy="63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Магнитогорск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14348" y="4071942"/>
            <a:ext cx="2438416" cy="42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Челябинск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786578" y="571480"/>
            <a:ext cx="2009788" cy="42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Карабаш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составе загрязняющих веществ находятся особо опасные: </a:t>
            </a:r>
            <a:r>
              <a:rPr lang="ru-RU" dirty="0" err="1" smtClean="0"/>
              <a:t>бензопирен</a:t>
            </a:r>
            <a:r>
              <a:rPr lang="ru-RU" dirty="0" smtClean="0"/>
              <a:t>, ртуть, свинец, хром, марганец и целый «букет» канцерогенных газообразных веществ</a:t>
            </a:r>
            <a:endParaRPr lang="ru-RU" dirty="0"/>
          </a:p>
        </p:txBody>
      </p:sp>
      <p:pic>
        <p:nvPicPr>
          <p:cNvPr id="3074" name="Picture 2" descr="C:\Documents and Settings\Admin\Рабочий стол\what4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33900"/>
            <a:ext cx="2857500" cy="23241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14744" y="3929066"/>
            <a:ext cx="5124456" cy="234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err="1" smtClean="0"/>
              <a:t>Бензопирен</a:t>
            </a:r>
            <a:r>
              <a:rPr lang="ru-RU" sz="1600" dirty="0" smtClean="0"/>
              <a:t> - самый сильный канцероген, может несколько месяцев сохраняться в почвах, не теряя своих ядовитых свойств.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57775"/>
            <a:ext cx="2533650" cy="180022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32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714875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Ural_River_Atyr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000372"/>
            <a:ext cx="7072330" cy="38576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1996 году в реки области было сброшено 937,4 млн.куб.м сточных вод, из которых 775 млн.куб. м (82,7%) оказались загрязнёнными. Вы только подумайте, какой вред при этом наносится природе. Конечно, это неблагоприятно сказывается на обитателях вод, а ведь этих самых обитателей мы едим, то есть рыб. Получается, что сбрасывая отходы в реки, мы травим самих себя. Я думаю, что стоит серьёзно задуматься насчёт очистки рек и сокращения сброса промышленных отходов.</a:t>
            </a: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3152772"/>
            <a:ext cx="8229600" cy="385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785850" y="142852"/>
            <a:ext cx="7072330" cy="385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57167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самую первую очередь, в нашей области загрязняются реки, путём сброса промышленных отходов.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Наиболее крупные радиоактивные загрязнения в челябинской области произошли в период с 1949 по 1956 годы, когда была загрязнена речная система </a:t>
            </a:r>
            <a:r>
              <a:rPr lang="ru-RU" dirty="0" err="1" smtClean="0"/>
              <a:t>Теча-Исеть-Тобол</a:t>
            </a:r>
            <a:r>
              <a:rPr lang="ru-RU" dirty="0" smtClean="0"/>
              <a:t>, и в 1957 г, в котором произошёл взрыв ёмкости с высокоактивными отходами. Облучению подверглись124 тыс. человек, проживавших в прибрежной полосе рек </a:t>
            </a:r>
            <a:r>
              <a:rPr lang="ru-RU" dirty="0" err="1" smtClean="0"/>
              <a:t>Теча</a:t>
            </a:r>
            <a:r>
              <a:rPr lang="ru-RU" dirty="0" smtClean="0"/>
              <a:t> и Исеть в пределах Челябинской и Курганской областей. Взрыв сопровождался выбросом радиоактивных веществ, рассеянных ветром над районами Челябинской и Свердловской областей. Загрязнённая территория получила название Восточно-Уральский радиоактивный след (ВУРС). Площадь его в Челябинской области составляет около 23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r>
              <a:rPr lang="ru-RU" dirty="0" err="1" smtClean="0"/>
              <a:t>кв</a:t>
            </a:r>
            <a:r>
              <a:rPr lang="ru-RU" dirty="0" smtClean="0"/>
              <a:t> км. Эти территории </a:t>
            </a:r>
            <a:r>
              <a:rPr lang="ru-RU" dirty="0" err="1" smtClean="0"/>
              <a:t>Каслинского</a:t>
            </a:r>
            <a:r>
              <a:rPr lang="ru-RU" dirty="0" smtClean="0"/>
              <a:t> и </a:t>
            </a:r>
            <a:r>
              <a:rPr lang="ru-RU" dirty="0" err="1" smtClean="0"/>
              <a:t>Кунашакского</a:t>
            </a:r>
            <a:r>
              <a:rPr lang="ru-RU" dirty="0" smtClean="0"/>
              <a:t> районов изъяты из хозяйственного оборота на многие десятилетия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ovv2jv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818" y="0"/>
            <a:ext cx="935181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Второй «жертвой» загрязнения, является атмосфера. Каждый день заводы всё больше и больше производят выбросы в атмосферу. Если ранним утром выйти на улицу, то поверьте, нечем будет дышать. И следствием этого становятся частые заболевания жителей, малое количество пожилых людей, так как некоторые не доживают и до шестидесяти лет. После выбросов в атмосферу отходов, бывает так называемый «жёлтый» дождь. Если попадёшь под него, то непременно заболеешь.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Основными загрязнителями воздуха являются: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предприятия топливной энергетики</a:t>
            </a:r>
          </a:p>
          <a:p>
            <a:r>
              <a:rPr lang="ru-RU" dirty="0" smtClean="0"/>
              <a:t>Электродные предприятия</a:t>
            </a:r>
          </a:p>
          <a:p>
            <a:r>
              <a:rPr lang="ru-RU" dirty="0" smtClean="0"/>
              <a:t>Коксохимические предприятия</a:t>
            </a:r>
          </a:p>
          <a:p>
            <a:r>
              <a:rPr lang="ru-RU" dirty="0" smtClean="0"/>
              <a:t>другие предприятия металлургического комплекса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Mayak-FMSF-Cetac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3661"/>
            <a:ext cx="9144000" cy="60443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686800" cy="7143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особо следует отметить радиоактивные загрязнения – результат деятельности производственного объединения «Маяк».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Произво́дственное</a:t>
            </a:r>
            <a:r>
              <a:rPr lang="ru-RU" b="1" dirty="0" smtClean="0"/>
              <a:t> </a:t>
            </a:r>
            <a:r>
              <a:rPr lang="ru-RU" b="1" dirty="0" err="1" smtClean="0"/>
              <a:t>объедине́ние</a:t>
            </a:r>
            <a:r>
              <a:rPr lang="ru-RU" b="1" dirty="0" smtClean="0"/>
              <a:t> «</a:t>
            </a:r>
            <a:r>
              <a:rPr lang="ru-RU" b="1" dirty="0" err="1" smtClean="0"/>
              <a:t>Мая́к</a:t>
            </a:r>
            <a:r>
              <a:rPr lang="ru-RU" b="1" dirty="0" smtClean="0"/>
              <a:t>»</a:t>
            </a:r>
            <a:r>
              <a:rPr lang="ru-RU" dirty="0" smtClean="0"/>
              <a:t> — федеральное государственное унитарное предприятие по производству компонентов ядерного оружия, изотопов, хранению и регенерации </a:t>
            </a:r>
            <a:r>
              <a:rPr lang="ru-RU" dirty="0" smtClean="0">
                <a:hlinkClick r:id="rId3" tooltip="ОЯТ"/>
              </a:rPr>
              <a:t>отработавшего ядерного топлива</a:t>
            </a:r>
            <a:r>
              <a:rPr lang="ru-RU" dirty="0" smtClean="0"/>
              <a:t>, расположено в городе </a:t>
            </a:r>
            <a:r>
              <a:rPr lang="ru-RU" dirty="0" smtClean="0">
                <a:hlinkClick r:id="rId4" tooltip="Озёрск (Челябинская область)"/>
              </a:rPr>
              <a:t>Озёрске</a:t>
            </a:r>
            <a:r>
              <a:rPr lang="ru-RU" dirty="0" smtClean="0"/>
              <a:t> </a:t>
            </a:r>
            <a:r>
              <a:rPr lang="ru-RU" dirty="0" smtClean="0">
                <a:hlinkClick r:id="rId5" tooltip="Челябинская область"/>
              </a:rPr>
              <a:t>Челябинской области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ВУРС</a:t>
            </a:r>
            <a:endParaRPr lang="ru-RU" dirty="0"/>
          </a:p>
        </p:txBody>
      </p:sp>
      <p:pic>
        <p:nvPicPr>
          <p:cNvPr id="6146" name="Picture 2" descr="C:\Documents and Settings\Admin\Рабочий стол\csr247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929486" cy="528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543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Экологические проблемы Челябинской области </vt:lpstr>
      <vt:lpstr>Самые грязные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загрязнителями воздуха являются:</vt:lpstr>
      <vt:lpstr>Презентация PowerPoint</vt:lpstr>
      <vt:lpstr>ВУРС</vt:lpstr>
      <vt:lpstr>Презентация PowerPoint</vt:lpstr>
      <vt:lpstr>Презентация PowerPoint</vt:lpstr>
      <vt:lpstr>Презентация PowerPoint</vt:lpstr>
      <vt:lpstr>Берегите природу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Челябинской области </dc:title>
  <cp:lastModifiedBy>User</cp:lastModifiedBy>
  <cp:revision>15</cp:revision>
  <dcterms:modified xsi:type="dcterms:W3CDTF">2014-04-14T06:02:00Z</dcterms:modified>
</cp:coreProperties>
</file>