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91860-B7A5-45D2-B757-AFBF5DBC8913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3B90A-7AB5-4E4D-AC73-081F73A24D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3B90A-7AB5-4E4D-AC73-081F73A24D9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2619723"/>
          </a:xfrm>
        </p:spPr>
        <p:txBody>
          <a:bodyPr>
            <a:normAutofit/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  ВСЁМ  МНЕ  ХОЧЕТСЯ  ДОЙТИ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  САМОЙ  СУТИ…</a:t>
            </a:r>
            <a:b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356992"/>
            <a:ext cx="6840760" cy="244827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Литературный  вечер, Посвящённый  творчеству</a:t>
            </a:r>
          </a:p>
          <a:p>
            <a:r>
              <a:rPr lang="ru-RU" sz="4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БОРИСА  </a:t>
            </a:r>
            <a:r>
              <a:rPr lang="ru-RU" sz="4000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ПАСТЕРНаКА</a:t>
            </a:r>
            <a:endParaRPr lang="ru-RU" sz="40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pasternak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0"/>
            <a:ext cx="59766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88024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524328" y="5661248"/>
            <a:ext cx="1619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Борис </a:t>
            </a:r>
          </a:p>
          <a:p>
            <a:r>
              <a:rPr lang="ru-RU" dirty="0" smtClean="0"/>
              <a:t>Леонидович</a:t>
            </a:r>
          </a:p>
          <a:p>
            <a:r>
              <a:rPr lang="ru-RU" dirty="0" smtClean="0"/>
              <a:t>Пастернак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Отец Б. Пастерна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6624736" cy="6858000"/>
          </a:xfrm>
        </p:spPr>
      </p:pic>
      <p:sp>
        <p:nvSpPr>
          <p:cNvPr id="5" name="TextBox 4"/>
          <p:cNvSpPr txBox="1"/>
          <p:nvPr/>
        </p:nvSpPr>
        <p:spPr>
          <a:xfrm>
            <a:off x="7812360" y="5085184"/>
            <a:ext cx="1331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Леонид </a:t>
            </a:r>
          </a:p>
          <a:p>
            <a:r>
              <a:rPr lang="ru-RU" dirty="0" smtClean="0"/>
              <a:t>Осипович</a:t>
            </a:r>
          </a:p>
          <a:p>
            <a:r>
              <a:rPr lang="ru-RU" dirty="0" smtClean="0"/>
              <a:t>Пастернак, </a:t>
            </a:r>
          </a:p>
          <a:p>
            <a:r>
              <a:rPr lang="ru-RU" dirty="0" smtClean="0"/>
              <a:t>отец поэта, </a:t>
            </a:r>
          </a:p>
          <a:p>
            <a:r>
              <a:rPr lang="ru-RU" dirty="0" smtClean="0"/>
              <a:t>Художник.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5414-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0"/>
            <a:ext cx="5256584" cy="6846989"/>
          </a:xfrm>
        </p:spPr>
      </p:pic>
      <p:sp>
        <p:nvSpPr>
          <p:cNvPr id="5" name="TextBox 4"/>
          <p:cNvSpPr txBox="1"/>
          <p:nvPr/>
        </p:nvSpPr>
        <p:spPr>
          <a:xfrm>
            <a:off x="7452320" y="5589240"/>
            <a:ext cx="1413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Отец и мать </a:t>
            </a:r>
          </a:p>
          <a:p>
            <a:r>
              <a:rPr lang="ru-RU" dirty="0" smtClean="0"/>
              <a:t>поэта.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-171400"/>
            <a:ext cx="8075328" cy="580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7" name="Содержимое 6" descr="Levinson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-171400"/>
            <a:ext cx="6264696" cy="7029400"/>
          </a:xfrm>
        </p:spPr>
      </p:pic>
      <p:sp>
        <p:nvSpPr>
          <p:cNvPr id="5" name="TextBox 4"/>
          <p:cNvSpPr txBox="1"/>
          <p:nvPr/>
        </p:nvSpPr>
        <p:spPr>
          <a:xfrm>
            <a:off x="7308304" y="4149080"/>
            <a:ext cx="28458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Жена поэта,</a:t>
            </a:r>
          </a:p>
          <a:p>
            <a:r>
              <a:rPr lang="ru-RU" dirty="0" smtClean="0"/>
              <a:t>художница, </a:t>
            </a:r>
          </a:p>
          <a:p>
            <a:r>
              <a:rPr lang="ru-RU" dirty="0" smtClean="0"/>
              <a:t>Евгения </a:t>
            </a:r>
            <a:r>
              <a:rPr lang="ru-RU" dirty="0" err="1" smtClean="0"/>
              <a:t>Влади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мировна</a:t>
            </a:r>
            <a:r>
              <a:rPr lang="ru-RU" dirty="0" smtClean="0"/>
              <a:t>  с </a:t>
            </a:r>
          </a:p>
          <a:p>
            <a:r>
              <a:rPr lang="ru-RU" dirty="0" smtClean="0"/>
              <a:t>сыном Евгением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41</Words>
  <Application>Microsoft Office PowerPoint</Application>
  <PresentationFormat>Экран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ВО  ВСЁМ  МНЕ  ХОЧЕТСЯ  ДОЙТИ ДО  САМОЙ  СУТИ… 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</cp:revision>
  <dcterms:modified xsi:type="dcterms:W3CDTF">2011-02-23T14:14:20Z</dcterms:modified>
</cp:coreProperties>
</file>